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g"/>
  <Override PartName="/ppt/presentation.xml" ContentType="application/vnd.openxmlformats-officedocument.presentationml.presentation.main+xml"/>
  <Override PartName="/ppt/diagrams/data4.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diagrams/data3.xml" ContentType="application/vnd.openxmlformats-officedocument.drawingml.diagramData+xml"/>
  <Override PartName="/ppt/slides/slide18.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60.xml" ContentType="application/vnd.openxmlformats-officedocument.presentationml.slideLayout+xml"/>
  <Override PartName="/ppt/slideLayouts/slideLayout259.xml" ContentType="application/vnd.openxmlformats-officedocument.presentationml.slideLayout+xml"/>
  <Override PartName="/ppt/slideLayouts/slideLayout258.xml" ContentType="application/vnd.openxmlformats-officedocument.presentationml.slideLayout+xml"/>
  <Override PartName="/ppt/slideLayouts/slideLayout257.xml" ContentType="application/vnd.openxmlformats-officedocument.presentationml.slideLayout+xml"/>
  <Override PartName="/ppt/slideLayouts/slideLayout256.xml" ContentType="application/vnd.openxmlformats-officedocument.presentationml.slideLayout+xml"/>
  <Override PartName="/ppt/slideLayouts/slideLayout255.xml" ContentType="application/vnd.openxmlformats-officedocument.presentationml.slideLayout+xml"/>
  <Override PartName="/ppt/slideLayouts/slideLayout254.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64.xml" ContentType="application/vnd.openxmlformats-officedocument.presentationml.slideLayout+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Layouts/slideLayout25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07.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04.xml" ContentType="application/vnd.openxmlformats-officedocument.presentationml.slideLayout+xml"/>
  <Override PartName="/ppt/slideLayouts/slideLayout209.xml" ContentType="application/vnd.openxmlformats-officedocument.presentationml.slideLayout+xml"/>
  <Override PartName="/ppt/slideLayouts/slideLayout216.xml" ContentType="application/vnd.openxmlformats-officedocument.presentationml.slideLayout+xml"/>
  <Override PartName="/ppt/slideLayouts/slideLayout215.xml" ContentType="application/vnd.openxmlformats-officedocument.presentationml.slideLayout+xml"/>
  <Override PartName="/ppt/slideLayouts/slideLayout214.xml" ContentType="application/vnd.openxmlformats-officedocument.presentationml.slideLayout+xml"/>
  <Override PartName="/ppt/slideLayouts/slideLayout213.xml" ContentType="application/vnd.openxmlformats-officedocument.presentationml.slideLayout+xml"/>
  <Override PartName="/ppt/slideLayouts/slideLayout212.xml" ContentType="application/vnd.openxmlformats-officedocument.presentationml.slideLayout+xml"/>
  <Override PartName="/ppt/slideLayouts/slideLayout211.xml" ContentType="application/vnd.openxmlformats-officedocument.presentationml.slideLayout+xml"/>
  <Override PartName="/ppt/slideLayouts/slideLayout210.xml" ContentType="application/vnd.openxmlformats-officedocument.presentationml.slideLayout+xml"/>
  <Override PartName="/ppt/slideLayouts/slideLayout203.xml" ContentType="application/vnd.openxmlformats-officedocument.presentationml.slideLayout+xml"/>
  <Override PartName="/ppt/slideLayouts/slideLayout202.xml" ContentType="application/vnd.openxmlformats-officedocument.presentationml.slideLayout+xml"/>
  <Override PartName="/ppt/slideLayouts/slideLayout201.xml" ContentType="application/vnd.openxmlformats-officedocument.presentationml.slideLayout+xml"/>
  <Override PartName="/ppt/slideLayouts/slideLayout191.xml" ContentType="application/vnd.openxmlformats-officedocument.presentationml.slideLayout+xml"/>
  <Override PartName="/ppt/slideLayouts/slideLayout190.xml" ContentType="application/vnd.openxmlformats-officedocument.presentationml.slideLayout+xml"/>
  <Override PartName="/ppt/slideLayouts/slideLayout189.xml" ContentType="application/vnd.openxmlformats-officedocument.presentationml.slideLayout+xml"/>
  <Override PartName="/ppt/slideLayouts/slideLayout188.xml" ContentType="application/vnd.openxmlformats-officedocument.presentationml.slideLayout+xml"/>
  <Override PartName="/ppt/slideLayouts/slideLayout187.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200.xml" ContentType="application/vnd.openxmlformats-officedocument.presentationml.slideLayout+xml"/>
  <Override PartName="/ppt/slideLayouts/slideLayout199.xml" ContentType="application/vnd.openxmlformats-officedocument.presentationml.slideLayout+xml"/>
  <Override PartName="/ppt/slideLayouts/slideLayout198.xml" ContentType="application/vnd.openxmlformats-officedocument.presentationml.slideLayout+xml"/>
  <Override PartName="/ppt/slideLayouts/slideLayout197.xml" ContentType="application/vnd.openxmlformats-officedocument.presentationml.slideLayout+xml"/>
  <Override PartName="/ppt/slideLayouts/slideLayout196.xml" ContentType="application/vnd.openxmlformats-officedocument.presentationml.slideLayout+xml"/>
  <Override PartName="/ppt/slideLayouts/slideLayout195.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42.xml" ContentType="application/vnd.openxmlformats-officedocument.presentationml.slideLayout+xml"/>
  <Override PartName="/ppt/slideLayouts/slideLayout241.xml" ContentType="application/vnd.openxmlformats-officedocument.presentationml.slideLayout+xml"/>
  <Override PartName="/ppt/slideLayouts/slideLayout240.xml" ContentType="application/vnd.openxmlformats-officedocument.presentationml.slideLayout+xml"/>
  <Override PartName="/ppt/slideLayouts/slideLayout239.xml" ContentType="application/vnd.openxmlformats-officedocument.presentationml.slideLayout+xml"/>
  <Override PartName="/ppt/slideLayouts/slideLayout238.xml" ContentType="application/vnd.openxmlformats-officedocument.presentationml.slideLayout+xml"/>
  <Override PartName="/ppt/slideLayouts/slideLayout237.xml" ContentType="application/vnd.openxmlformats-officedocument.presentationml.slideLayout+xml"/>
  <Override PartName="/ppt/slideLayouts/slideLayout236.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51.xml" ContentType="application/vnd.openxmlformats-officedocument.presentationml.slideLayout+xml"/>
  <Override PartName="/ppt/slideLayouts/slideLayout250.xml" ContentType="application/vnd.openxmlformats-officedocument.presentationml.slideLayout+xml"/>
  <Override PartName="/ppt/slideLayouts/slideLayout249.xml" ContentType="application/vnd.openxmlformats-officedocument.presentationml.slideLayout+xml"/>
  <Override PartName="/ppt/slideLayouts/slideLayout248.xml" ContentType="application/vnd.openxmlformats-officedocument.presentationml.slideLayout+xml"/>
  <Override PartName="/ppt/slideLayouts/slideLayout247.xml" ContentType="application/vnd.openxmlformats-officedocument.presentationml.slideLayout+xml"/>
  <Override PartName="/ppt/slideLayouts/slideLayout246.xml" ContentType="application/vnd.openxmlformats-officedocument.presentationml.slideLayout+xml"/>
  <Override PartName="/ppt/slideLayouts/slideLayout245.xml" ContentType="application/vnd.openxmlformats-officedocument.presentationml.slideLayout+xml"/>
  <Override PartName="/ppt/slideLayouts/slideLayout235.xml" ContentType="application/vnd.openxmlformats-officedocument.presentationml.slideLayout+xml"/>
  <Override PartName="/ppt/slideLayouts/slideLayout234.xml" ContentType="application/vnd.openxmlformats-officedocument.presentationml.slideLayout+xml"/>
  <Override PartName="/ppt/slideLayouts/slideLayout233.xml" ContentType="application/vnd.openxmlformats-officedocument.presentationml.slideLayout+xml"/>
  <Override PartName="/ppt/slideLayouts/slideLayout224.xml" ContentType="application/vnd.openxmlformats-officedocument.presentationml.slideLayout+xml"/>
  <Override PartName="/ppt/slideLayouts/slideLayout223.xml" ContentType="application/vnd.openxmlformats-officedocument.presentationml.slideLayout+xml"/>
  <Override PartName="/ppt/slideLayouts/slideLayout222.xml" ContentType="application/vnd.openxmlformats-officedocument.presentationml.slideLayout+xml"/>
  <Override PartName="/ppt/slideLayouts/slideLayout221.xml" ContentType="application/vnd.openxmlformats-officedocument.presentationml.slideLayout+xml"/>
  <Override PartName="/ppt/slideLayouts/slideLayout220.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32.xml" ContentType="application/vnd.openxmlformats-officedocument.presentationml.slideLayout+xml"/>
  <Override PartName="/ppt/slideLayouts/slideLayout231.xml" ContentType="application/vnd.openxmlformats-officedocument.presentationml.slideLayout+xml"/>
  <Override PartName="/ppt/slideLayouts/slideLayout230.xml" ContentType="application/vnd.openxmlformats-officedocument.presentationml.slideLayout+xml"/>
  <Override PartName="/ppt/slideLayouts/slideLayout229.xml" ContentType="application/vnd.openxmlformats-officedocument.presentationml.slideLayout+xml"/>
  <Override PartName="/ppt/slideLayouts/slideLayout228.xml" ContentType="application/vnd.openxmlformats-officedocument.presentationml.slideLayout+xml"/>
  <Override PartName="/ppt/slideLayouts/slideLayout253.xml" ContentType="application/vnd.openxmlformats-officedocument.presentationml.slideLayout+xml"/>
  <Override PartName="/ppt/slideLayouts/slideLayout184.xml" ContentType="application/vnd.openxmlformats-officedocument.presentationml.slideLayout+xml"/>
  <Override PartName="/ppt/slideLayouts/slideLayout182.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44.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145.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25.xml" ContentType="application/vnd.openxmlformats-officedocument.presentationml.slideLayout+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3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83.xml" ContentType="application/vnd.openxmlformats-officedocument.presentationml.slideLayout+xml"/>
  <Override PartName="/ppt/slideLayouts/slideLayout152.xml" ContentType="application/vnd.openxmlformats-officedocument.presentationml.slideLayout+xml"/>
  <Override PartName="/ppt/slideLayouts/slideLayout154.xml" ContentType="application/vnd.openxmlformats-officedocument.presentationml.slideLayout+xml"/>
  <Override PartName="/ppt/slideLayouts/slideLayout173.xml" ContentType="application/vnd.openxmlformats-officedocument.presentationml.slideLayout+xml"/>
  <Override PartName="/ppt/slideLayouts/slideLayout172.xml" ContentType="application/vnd.openxmlformats-officedocument.presentationml.slideLayout+xml"/>
  <Override PartName="/ppt/slideLayouts/slideLayout171.xml" ContentType="application/vnd.openxmlformats-officedocument.presentationml.slideLayout+xml"/>
  <Override PartName="/ppt/slideLayouts/slideLayout170.xml" ContentType="application/vnd.openxmlformats-officedocument.presentationml.slideLayout+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179.xml" ContentType="application/vnd.openxmlformats-officedocument.presentationml.slideLayout+xml"/>
  <Override PartName="/ppt/slideLayouts/slideLayout178.xml" ContentType="application/vnd.openxmlformats-officedocument.presentationml.slideLayout+xml"/>
  <Override PartName="/ppt/slideLayouts/slideLayout177.xml" ContentType="application/vnd.openxmlformats-officedocument.presentationml.slideLayout+xml"/>
  <Override PartName="/ppt/slideLayouts/slideLayout153.xml" ContentType="application/vnd.openxmlformats-officedocument.presentationml.slideLayout+xml"/>
  <Override PartName="/ppt/slideLayouts/slideLayout166.xml" ContentType="application/vnd.openxmlformats-officedocument.presentationml.slideLayout+xml"/>
  <Override PartName="/ppt/slideLayouts/slideLayout160.xml" ContentType="application/vnd.openxmlformats-officedocument.presentationml.slideLayout+xml"/>
  <Override PartName="/ppt/slideLayouts/slideLayout159.xml" ContentType="application/vnd.openxmlformats-officedocument.presentationml.slideLayout+xml"/>
  <Override PartName="/ppt/slideLayouts/slideLayout158.xml" ContentType="application/vnd.openxmlformats-officedocument.presentationml.slideLayout+xml"/>
  <Override PartName="/ppt/slideLayouts/slideLayout157.xml" ContentType="application/vnd.openxmlformats-officedocument.presentationml.slideLayout+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slideLayouts/slideLayout165.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4.xml" ContentType="application/vnd.openxmlformats-officedocument.presentationml.slideLayout+xml"/>
  <Override PartName="/ppt/slideLayouts/slideLayout163.xml" ContentType="application/vnd.openxmlformats-officedocument.presentationml.slideLayout+xml"/>
  <Override PartName="/ppt/commentAuthors.xml" ContentType="application/vnd.openxmlformats-officedocument.presentationml.commentAuthors+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theme/theme20.xml" ContentType="application/vnd.openxmlformats-officedocument.theme+xml"/>
  <Override PartName="/ppt/notesMasters/notesMaster1.xml" ContentType="application/vnd.openxmlformats-officedocument.presentationml.notesMaster+xml"/>
  <Override PartName="/ppt/theme/theme17.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2.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layout4.xml" ContentType="application/vnd.openxmlformats-officedocument.drawingml.diagramLayout+xml"/>
  <Override PartName="/ppt/handoutMasters/handoutMaster1.xml" ContentType="application/vnd.openxmlformats-officedocument.presentationml.handoutMaster+xml"/>
  <Override PartName="/ppt/diagrams/quickStyle4.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757" r:id="rId1"/>
    <p:sldMasterId id="2147484856" r:id="rId2"/>
    <p:sldMasterId id="2147485022" r:id="rId3"/>
    <p:sldMasterId id="2147485034" r:id="rId4"/>
    <p:sldMasterId id="2147485047" r:id="rId5"/>
    <p:sldMasterId id="2147485198" r:id="rId6"/>
    <p:sldMasterId id="2147485208" r:id="rId7"/>
    <p:sldMasterId id="2147485233" r:id="rId8"/>
    <p:sldMasterId id="2147485358" r:id="rId9"/>
    <p:sldMasterId id="2147485622" r:id="rId10"/>
    <p:sldMasterId id="2147485798" r:id="rId11"/>
    <p:sldMasterId id="2147485802" r:id="rId12"/>
    <p:sldMasterId id="2147485995" r:id="rId13"/>
    <p:sldMasterId id="2147486079" r:id="rId14"/>
    <p:sldMasterId id="2147486096" r:id="rId15"/>
    <p:sldMasterId id="2147486116" r:id="rId16"/>
    <p:sldMasterId id="2147486142" r:id="rId17"/>
    <p:sldMasterId id="2147486208" r:id="rId18"/>
    <p:sldMasterId id="2147486278" r:id="rId19"/>
    <p:sldMasterId id="2147486340" r:id="rId20"/>
    <p:sldMasterId id="2147486407" r:id="rId21"/>
    <p:sldMasterId id="2147486433" r:id="rId22"/>
    <p:sldMasterId id="2147486445" r:id="rId23"/>
    <p:sldMasterId id="2147486482" r:id="rId24"/>
    <p:sldMasterId id="2147486494" r:id="rId25"/>
  </p:sldMasterIdLst>
  <p:notesMasterIdLst>
    <p:notesMasterId r:id="rId54"/>
  </p:notesMasterIdLst>
  <p:handoutMasterIdLst>
    <p:handoutMasterId r:id="rId55"/>
  </p:handoutMasterIdLst>
  <p:sldIdLst>
    <p:sldId id="3424" r:id="rId26"/>
    <p:sldId id="3425" r:id="rId27"/>
    <p:sldId id="3427" r:id="rId28"/>
    <p:sldId id="3629" r:id="rId29"/>
    <p:sldId id="3630" r:id="rId30"/>
    <p:sldId id="3631" r:id="rId31"/>
    <p:sldId id="3637" r:id="rId32"/>
    <p:sldId id="3531" r:id="rId33"/>
    <p:sldId id="3533" r:id="rId34"/>
    <p:sldId id="3534" r:id="rId35"/>
    <p:sldId id="3535" r:id="rId36"/>
    <p:sldId id="3635" r:id="rId37"/>
    <p:sldId id="3636" r:id="rId38"/>
    <p:sldId id="3599" r:id="rId39"/>
    <p:sldId id="3600" r:id="rId40"/>
    <p:sldId id="3601" r:id="rId41"/>
    <p:sldId id="3632" r:id="rId42"/>
    <p:sldId id="3633" r:id="rId43"/>
    <p:sldId id="3634" r:id="rId44"/>
    <p:sldId id="3638" r:id="rId45"/>
    <p:sldId id="3605" r:id="rId46"/>
    <p:sldId id="3643" r:id="rId47"/>
    <p:sldId id="3644" r:id="rId48"/>
    <p:sldId id="3645" r:id="rId49"/>
    <p:sldId id="3646" r:id="rId50"/>
    <p:sldId id="3647" r:id="rId51"/>
    <p:sldId id="3520" r:id="rId52"/>
    <p:sldId id="3423" r:id="rId53"/>
  </p:sldIdLst>
  <p:sldSz cx="9144000" cy="6858000" type="screen4x3"/>
  <p:notesSz cx="9296400" cy="7010400"/>
  <p:defaultTex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12">
          <p15:clr>
            <a:srgbClr val="A4A3A4"/>
          </p15:clr>
        </p15:guide>
        <p15:guide id="2" orient="horz" pos="240">
          <p15:clr>
            <a:srgbClr val="A4A3A4"/>
          </p15:clr>
        </p15:guide>
        <p15:guide id="3" orient="horz" pos="3408">
          <p15:clr>
            <a:srgbClr val="A4A3A4"/>
          </p15:clr>
        </p15:guide>
        <p15:guide id="4" orient="horz" pos="576">
          <p15:clr>
            <a:srgbClr val="A4A3A4"/>
          </p15:clr>
        </p15:guide>
        <p15:guide id="5" orient="horz" pos="730">
          <p15:clr>
            <a:srgbClr val="A4A3A4"/>
          </p15:clr>
        </p15:guide>
        <p15:guide id="6" orient="horz" pos="1157">
          <p15:clr>
            <a:srgbClr val="A4A3A4"/>
          </p15:clr>
        </p15:guide>
        <p15:guide id="7" orient="horz" pos="521">
          <p15:clr>
            <a:srgbClr val="A4A3A4"/>
          </p15:clr>
        </p15:guide>
        <p15:guide id="8" pos="2880">
          <p15:clr>
            <a:srgbClr val="A4A3A4"/>
          </p15:clr>
        </p15:guide>
        <p15:guide id="9" pos="288">
          <p15:clr>
            <a:srgbClr val="A4A3A4"/>
          </p15:clr>
        </p15:guide>
        <p15:guide id="10" pos="1296">
          <p15:clr>
            <a:srgbClr val="A4A3A4"/>
          </p15:clr>
        </p15:guide>
        <p15:guide id="11" pos="1968">
          <p15:clr>
            <a:srgbClr val="A4A3A4"/>
          </p15:clr>
        </p15:guide>
        <p15:guide id="12" pos="5472">
          <p15:clr>
            <a:srgbClr val="A4A3A4"/>
          </p15:clr>
        </p15:guide>
        <p15:guide id="13" pos="240">
          <p15:clr>
            <a:srgbClr val="A4A3A4"/>
          </p15:clr>
        </p15:guide>
      </p15:sldGuideLst>
    </p:ext>
    <p:ext uri="{2D200454-40CA-4A62-9FC3-DE9A4176ACB9}">
      <p15:notesGuideLst xmlns:p15="http://schemas.microsoft.com/office/powerpoint/2012/main" xmlns="">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66FF"/>
    <a:srgbClr val="C0C0C0"/>
    <a:srgbClr val="0000FF"/>
    <a:srgbClr val="CCECFF"/>
    <a:srgbClr val="FFFFCC"/>
    <a:srgbClr val="376092"/>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322" autoAdjust="0"/>
    <p:restoredTop sz="86371" autoAdjust="0"/>
  </p:normalViewPr>
  <p:slideViewPr>
    <p:cSldViewPr snapToGrid="0">
      <p:cViewPr varScale="1">
        <p:scale>
          <a:sx n="67" d="100"/>
          <a:sy n="67" d="100"/>
        </p:scale>
        <p:origin x="-1716" y="-96"/>
      </p:cViewPr>
      <p:guideLst>
        <p:guide orient="horz" pos="2112"/>
        <p:guide orient="horz" pos="240"/>
        <p:guide orient="horz" pos="3408"/>
        <p:guide orient="horz" pos="576"/>
        <p:guide orient="horz" pos="730"/>
        <p:guide orient="horz" pos="1157"/>
        <p:guide orient="horz" pos="521"/>
        <p:guide pos="2880"/>
        <p:guide pos="288"/>
        <p:guide pos="1296"/>
        <p:guide pos="1968"/>
        <p:guide pos="5472"/>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1188" y="-84"/>
      </p:cViewPr>
      <p:guideLst>
        <p:guide orient="horz" pos="2209"/>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handoutMaster" Target="handoutMasters/handoutMaster1.xml"/><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notesMaster" Target="notesMasters/notesMaster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3C7ADA-0C52-F24A-B6BC-A9DE73F2D0D1}"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AC96A91D-72C9-684D-B90F-EDD6B4B2335D}">
      <dgm:prSet/>
      <dgm:spPr>
        <a:solidFill>
          <a:srgbClr val="FFCC66"/>
        </a:solidFill>
      </dgm:spPr>
      <dgm:t>
        <a:bodyPr/>
        <a:lstStyle/>
        <a:p>
          <a:pPr rtl="0"/>
          <a:r>
            <a:rPr lang="en-US" dirty="0" smtClean="0">
              <a:solidFill>
                <a:schemeClr val="tx1"/>
              </a:solidFill>
            </a:rPr>
            <a:t>Select Project</a:t>
          </a:r>
          <a:endParaRPr lang="en-US" dirty="0">
            <a:solidFill>
              <a:schemeClr val="tx1"/>
            </a:solidFill>
          </a:endParaRPr>
        </a:p>
      </dgm:t>
    </dgm:pt>
    <dgm:pt modelId="{BA322E9B-D3BF-2041-B8A9-7FF942C2CDB0}" type="parTrans" cxnId="{BFE8157A-ED64-A740-ACC5-27C812EBD407}">
      <dgm:prSet/>
      <dgm:spPr/>
      <dgm:t>
        <a:bodyPr/>
        <a:lstStyle/>
        <a:p>
          <a:endParaRPr lang="en-US">
            <a:solidFill>
              <a:schemeClr val="tx1"/>
            </a:solidFill>
          </a:endParaRPr>
        </a:p>
      </dgm:t>
    </dgm:pt>
    <dgm:pt modelId="{2EDD618A-1EFB-CF49-A8EC-EC9629E7DB30}" type="sibTrans" cxnId="{BFE8157A-ED64-A740-ACC5-27C812EBD407}">
      <dgm:prSet/>
      <dgm:spPr/>
      <dgm:t>
        <a:bodyPr/>
        <a:lstStyle/>
        <a:p>
          <a:endParaRPr lang="en-US">
            <a:solidFill>
              <a:schemeClr val="tx1"/>
            </a:solidFill>
          </a:endParaRPr>
        </a:p>
      </dgm:t>
    </dgm:pt>
    <dgm:pt modelId="{8AB74FBF-C956-C547-82A6-9ACD5728D886}">
      <dgm:prSet/>
      <dgm:spPr>
        <a:solidFill>
          <a:srgbClr val="FFCC66"/>
        </a:solidFill>
      </dgm:spPr>
      <dgm:t>
        <a:bodyPr/>
        <a:lstStyle/>
        <a:p>
          <a:pPr rtl="0"/>
          <a:r>
            <a:rPr lang="en-US" dirty="0" smtClean="0">
              <a:solidFill>
                <a:schemeClr val="tx1"/>
              </a:solidFill>
            </a:rPr>
            <a:t>Project concepts developed</a:t>
          </a:r>
          <a:endParaRPr lang="en-US" dirty="0">
            <a:solidFill>
              <a:schemeClr val="tx1"/>
            </a:solidFill>
          </a:endParaRPr>
        </a:p>
      </dgm:t>
    </dgm:pt>
    <dgm:pt modelId="{5270A459-835F-D14F-A733-509B078068A1}" type="parTrans" cxnId="{7F01945A-01DD-4D4F-A7D7-507F88D24F15}">
      <dgm:prSet/>
      <dgm:spPr/>
      <dgm:t>
        <a:bodyPr/>
        <a:lstStyle/>
        <a:p>
          <a:endParaRPr lang="en-US">
            <a:solidFill>
              <a:schemeClr val="tx1"/>
            </a:solidFill>
          </a:endParaRPr>
        </a:p>
      </dgm:t>
    </dgm:pt>
    <dgm:pt modelId="{DF1B8FF7-B2D7-BE4D-855D-3ECBEF06F860}" type="sibTrans" cxnId="{7F01945A-01DD-4D4F-A7D7-507F88D24F15}">
      <dgm:prSet/>
      <dgm:spPr/>
      <dgm:t>
        <a:bodyPr/>
        <a:lstStyle/>
        <a:p>
          <a:endParaRPr lang="en-US">
            <a:solidFill>
              <a:schemeClr val="tx1"/>
            </a:solidFill>
          </a:endParaRPr>
        </a:p>
      </dgm:t>
    </dgm:pt>
    <dgm:pt modelId="{6C7C5F85-6250-8C4E-979D-378A7655668E}">
      <dgm:prSet/>
      <dgm:spPr>
        <a:solidFill>
          <a:srgbClr val="FF6600"/>
        </a:solidFill>
      </dgm:spPr>
      <dgm:t>
        <a:bodyPr/>
        <a:lstStyle/>
        <a:p>
          <a:pPr rtl="0"/>
          <a:r>
            <a:rPr lang="en-US" dirty="0" smtClean="0">
              <a:solidFill>
                <a:schemeClr val="tx1"/>
              </a:solidFill>
            </a:rPr>
            <a:t>Study (as needed)</a:t>
          </a:r>
          <a:endParaRPr lang="en-US" dirty="0">
            <a:solidFill>
              <a:schemeClr val="tx1"/>
            </a:solidFill>
          </a:endParaRPr>
        </a:p>
      </dgm:t>
    </dgm:pt>
    <dgm:pt modelId="{89ADC547-2936-E542-A279-788EFAB32A7B}" type="parTrans" cxnId="{A1A32D80-5BBB-4146-9896-3C56E1255BE4}">
      <dgm:prSet/>
      <dgm:spPr/>
      <dgm:t>
        <a:bodyPr/>
        <a:lstStyle/>
        <a:p>
          <a:endParaRPr lang="en-US">
            <a:solidFill>
              <a:schemeClr val="tx1"/>
            </a:solidFill>
          </a:endParaRPr>
        </a:p>
      </dgm:t>
    </dgm:pt>
    <dgm:pt modelId="{54D64132-6412-1E45-A6D0-7B6A222E9198}" type="sibTrans" cxnId="{A1A32D80-5BBB-4146-9896-3C56E1255BE4}">
      <dgm:prSet/>
      <dgm:spPr/>
      <dgm:t>
        <a:bodyPr/>
        <a:lstStyle/>
        <a:p>
          <a:endParaRPr lang="en-US">
            <a:solidFill>
              <a:schemeClr val="tx1"/>
            </a:solidFill>
          </a:endParaRPr>
        </a:p>
      </dgm:t>
    </dgm:pt>
    <dgm:pt modelId="{E0ABF6AA-ED16-0449-9F98-18AFCFB74FFE}">
      <dgm:prSet/>
      <dgm:spPr>
        <a:solidFill>
          <a:srgbClr val="FF6600"/>
        </a:solidFill>
      </dgm:spPr>
      <dgm:t>
        <a:bodyPr/>
        <a:lstStyle/>
        <a:p>
          <a:pPr rtl="0"/>
          <a:r>
            <a:rPr lang="en-US" dirty="0" smtClean="0">
              <a:solidFill>
                <a:schemeClr val="tx1"/>
              </a:solidFill>
            </a:rPr>
            <a:t>Technical study or Survey</a:t>
          </a:r>
          <a:endParaRPr lang="en-US" dirty="0">
            <a:solidFill>
              <a:schemeClr val="tx1"/>
            </a:solidFill>
          </a:endParaRPr>
        </a:p>
      </dgm:t>
    </dgm:pt>
    <dgm:pt modelId="{111CBCE3-DC75-3040-B01D-B0618B63890A}" type="parTrans" cxnId="{B1F32A61-4D12-7A4F-AE4C-2CC59465648B}">
      <dgm:prSet/>
      <dgm:spPr/>
      <dgm:t>
        <a:bodyPr/>
        <a:lstStyle/>
        <a:p>
          <a:endParaRPr lang="en-US">
            <a:solidFill>
              <a:schemeClr val="tx1"/>
            </a:solidFill>
          </a:endParaRPr>
        </a:p>
      </dgm:t>
    </dgm:pt>
    <dgm:pt modelId="{0B190F94-5EC3-F647-9C33-4F346AA151B7}" type="sibTrans" cxnId="{B1F32A61-4D12-7A4F-AE4C-2CC59465648B}">
      <dgm:prSet/>
      <dgm:spPr/>
      <dgm:t>
        <a:bodyPr/>
        <a:lstStyle/>
        <a:p>
          <a:endParaRPr lang="en-US">
            <a:solidFill>
              <a:schemeClr val="tx1"/>
            </a:solidFill>
          </a:endParaRPr>
        </a:p>
      </dgm:t>
    </dgm:pt>
    <dgm:pt modelId="{B017A315-C4C6-5040-A6F0-ACAD8779B27D}">
      <dgm:prSet/>
      <dgm:spPr>
        <a:solidFill>
          <a:srgbClr val="FFFF00"/>
        </a:solidFill>
      </dgm:spPr>
      <dgm:t>
        <a:bodyPr/>
        <a:lstStyle/>
        <a:p>
          <a:pPr rtl="0"/>
          <a:r>
            <a:rPr lang="en-US" dirty="0" smtClean="0">
              <a:solidFill>
                <a:schemeClr val="tx1"/>
              </a:solidFill>
            </a:rPr>
            <a:t>Project Specification</a:t>
          </a:r>
          <a:endParaRPr lang="en-US" dirty="0">
            <a:solidFill>
              <a:schemeClr val="tx1"/>
            </a:solidFill>
          </a:endParaRPr>
        </a:p>
      </dgm:t>
    </dgm:pt>
    <dgm:pt modelId="{DCDC7FF6-C262-5B40-BC99-F45C845588D4}" type="parTrans" cxnId="{F949388E-9DBE-EC40-87A5-98AA9A5C8FC7}">
      <dgm:prSet/>
      <dgm:spPr/>
      <dgm:t>
        <a:bodyPr/>
        <a:lstStyle/>
        <a:p>
          <a:endParaRPr lang="en-US">
            <a:solidFill>
              <a:schemeClr val="tx1"/>
            </a:solidFill>
          </a:endParaRPr>
        </a:p>
      </dgm:t>
    </dgm:pt>
    <dgm:pt modelId="{56FA3EC3-2BD2-584D-A983-386A357CEAE0}" type="sibTrans" cxnId="{F949388E-9DBE-EC40-87A5-98AA9A5C8FC7}">
      <dgm:prSet/>
      <dgm:spPr/>
      <dgm:t>
        <a:bodyPr/>
        <a:lstStyle/>
        <a:p>
          <a:endParaRPr lang="en-US">
            <a:solidFill>
              <a:schemeClr val="tx1"/>
            </a:solidFill>
          </a:endParaRPr>
        </a:p>
      </dgm:t>
    </dgm:pt>
    <dgm:pt modelId="{8F62F2BC-5D5E-AD42-9ABF-E4F857B188B8}">
      <dgm:prSet/>
      <dgm:spPr>
        <a:solidFill>
          <a:srgbClr val="FFFF00"/>
        </a:solidFill>
      </dgm:spPr>
      <dgm:t>
        <a:bodyPr/>
        <a:lstStyle/>
        <a:p>
          <a:pPr rtl="0"/>
          <a:r>
            <a:rPr lang="en-US" dirty="0" smtClean="0">
              <a:solidFill>
                <a:schemeClr val="tx1"/>
              </a:solidFill>
            </a:rPr>
            <a:t>Project concept becomes specification (recycle if needed) including plan, budget, etc.</a:t>
          </a:r>
          <a:endParaRPr lang="en-US" dirty="0">
            <a:solidFill>
              <a:schemeClr val="tx1"/>
            </a:solidFill>
          </a:endParaRPr>
        </a:p>
      </dgm:t>
    </dgm:pt>
    <dgm:pt modelId="{BCC1F613-68FE-5C42-9544-2156514A3595}" type="parTrans" cxnId="{EBD36A19-A5AE-D944-AAA8-21F84E0C8954}">
      <dgm:prSet/>
      <dgm:spPr/>
      <dgm:t>
        <a:bodyPr/>
        <a:lstStyle/>
        <a:p>
          <a:endParaRPr lang="en-US">
            <a:solidFill>
              <a:schemeClr val="tx1"/>
            </a:solidFill>
          </a:endParaRPr>
        </a:p>
      </dgm:t>
    </dgm:pt>
    <dgm:pt modelId="{6C889926-A01E-B644-A19E-B6F4C491E336}" type="sibTrans" cxnId="{EBD36A19-A5AE-D944-AAA8-21F84E0C8954}">
      <dgm:prSet/>
      <dgm:spPr/>
      <dgm:t>
        <a:bodyPr/>
        <a:lstStyle/>
        <a:p>
          <a:endParaRPr lang="en-US">
            <a:solidFill>
              <a:schemeClr val="tx1"/>
            </a:solidFill>
          </a:endParaRPr>
        </a:p>
      </dgm:t>
    </dgm:pt>
    <dgm:pt modelId="{FDF32C62-1ED9-A742-8078-A887F14D3841}" type="pres">
      <dgm:prSet presAssocID="{1C3C7ADA-0C52-F24A-B6BC-A9DE73F2D0D1}" presName="Name0" presStyleCnt="0">
        <dgm:presLayoutVars>
          <dgm:dir/>
          <dgm:resizeHandles val="exact"/>
        </dgm:presLayoutVars>
      </dgm:prSet>
      <dgm:spPr/>
      <dgm:t>
        <a:bodyPr/>
        <a:lstStyle/>
        <a:p>
          <a:endParaRPr lang="fr-FR"/>
        </a:p>
      </dgm:t>
    </dgm:pt>
    <dgm:pt modelId="{B4927512-57C2-4645-8E7D-5D979737ADA1}" type="pres">
      <dgm:prSet presAssocID="{AC96A91D-72C9-684D-B90F-EDD6B4B2335D}" presName="node" presStyleLbl="node1" presStyleIdx="0" presStyleCnt="3">
        <dgm:presLayoutVars>
          <dgm:bulletEnabled val="1"/>
        </dgm:presLayoutVars>
      </dgm:prSet>
      <dgm:spPr/>
      <dgm:t>
        <a:bodyPr/>
        <a:lstStyle/>
        <a:p>
          <a:endParaRPr lang="fr-FR"/>
        </a:p>
      </dgm:t>
    </dgm:pt>
    <dgm:pt modelId="{14F43232-A2B2-A84B-8FAE-C1E19EE641D9}" type="pres">
      <dgm:prSet presAssocID="{2EDD618A-1EFB-CF49-A8EC-EC9629E7DB30}" presName="sibTrans" presStyleLbl="sibTrans2D1" presStyleIdx="0" presStyleCnt="2"/>
      <dgm:spPr/>
      <dgm:t>
        <a:bodyPr/>
        <a:lstStyle/>
        <a:p>
          <a:endParaRPr lang="fr-FR"/>
        </a:p>
      </dgm:t>
    </dgm:pt>
    <dgm:pt modelId="{87A6F9FC-D25A-CA49-9D4C-F728732F38BC}" type="pres">
      <dgm:prSet presAssocID="{2EDD618A-1EFB-CF49-A8EC-EC9629E7DB30}" presName="connectorText" presStyleLbl="sibTrans2D1" presStyleIdx="0" presStyleCnt="2"/>
      <dgm:spPr/>
      <dgm:t>
        <a:bodyPr/>
        <a:lstStyle/>
        <a:p>
          <a:endParaRPr lang="fr-FR"/>
        </a:p>
      </dgm:t>
    </dgm:pt>
    <dgm:pt modelId="{FD3A489E-C9E6-224B-82F2-239BEE900676}" type="pres">
      <dgm:prSet presAssocID="{6C7C5F85-6250-8C4E-979D-378A7655668E}" presName="node" presStyleLbl="node1" presStyleIdx="1" presStyleCnt="3">
        <dgm:presLayoutVars>
          <dgm:bulletEnabled val="1"/>
        </dgm:presLayoutVars>
      </dgm:prSet>
      <dgm:spPr/>
      <dgm:t>
        <a:bodyPr/>
        <a:lstStyle/>
        <a:p>
          <a:endParaRPr lang="fr-FR"/>
        </a:p>
      </dgm:t>
    </dgm:pt>
    <dgm:pt modelId="{965D7097-EBC3-394C-A7D9-9BAE0A74F008}" type="pres">
      <dgm:prSet presAssocID="{54D64132-6412-1E45-A6D0-7B6A222E9198}" presName="sibTrans" presStyleLbl="sibTrans2D1" presStyleIdx="1" presStyleCnt="2"/>
      <dgm:spPr/>
      <dgm:t>
        <a:bodyPr/>
        <a:lstStyle/>
        <a:p>
          <a:endParaRPr lang="fr-FR"/>
        </a:p>
      </dgm:t>
    </dgm:pt>
    <dgm:pt modelId="{6875793D-2E7A-CA49-BDC6-5A914A10A1CA}" type="pres">
      <dgm:prSet presAssocID="{54D64132-6412-1E45-A6D0-7B6A222E9198}" presName="connectorText" presStyleLbl="sibTrans2D1" presStyleIdx="1" presStyleCnt="2"/>
      <dgm:spPr/>
      <dgm:t>
        <a:bodyPr/>
        <a:lstStyle/>
        <a:p>
          <a:endParaRPr lang="fr-FR"/>
        </a:p>
      </dgm:t>
    </dgm:pt>
    <dgm:pt modelId="{8B302B54-CCB9-F04F-9252-A30725BD0DAF}" type="pres">
      <dgm:prSet presAssocID="{B017A315-C4C6-5040-A6F0-ACAD8779B27D}" presName="node" presStyleLbl="node1" presStyleIdx="2" presStyleCnt="3">
        <dgm:presLayoutVars>
          <dgm:bulletEnabled val="1"/>
        </dgm:presLayoutVars>
      </dgm:prSet>
      <dgm:spPr/>
      <dgm:t>
        <a:bodyPr/>
        <a:lstStyle/>
        <a:p>
          <a:endParaRPr lang="fr-FR"/>
        </a:p>
      </dgm:t>
    </dgm:pt>
  </dgm:ptLst>
  <dgm:cxnLst>
    <dgm:cxn modelId="{C5EB1B3D-614F-40F1-BB4C-5B5D8CDE0B89}" type="presOf" srcId="{E0ABF6AA-ED16-0449-9F98-18AFCFB74FFE}" destId="{FD3A489E-C9E6-224B-82F2-239BEE900676}" srcOrd="0" destOrd="1" presId="urn:microsoft.com/office/officeart/2005/8/layout/process1"/>
    <dgm:cxn modelId="{29743B94-B720-4218-AAF1-9FECD91A1002}" type="presOf" srcId="{2EDD618A-1EFB-CF49-A8EC-EC9629E7DB30}" destId="{14F43232-A2B2-A84B-8FAE-C1E19EE641D9}" srcOrd="0" destOrd="0" presId="urn:microsoft.com/office/officeart/2005/8/layout/process1"/>
    <dgm:cxn modelId="{76CB3CDA-B68D-4452-96F9-E7673C7FA21A}" type="presOf" srcId="{54D64132-6412-1E45-A6D0-7B6A222E9198}" destId="{965D7097-EBC3-394C-A7D9-9BAE0A74F008}" srcOrd="0" destOrd="0" presId="urn:microsoft.com/office/officeart/2005/8/layout/process1"/>
    <dgm:cxn modelId="{BFE8157A-ED64-A740-ACC5-27C812EBD407}" srcId="{1C3C7ADA-0C52-F24A-B6BC-A9DE73F2D0D1}" destId="{AC96A91D-72C9-684D-B90F-EDD6B4B2335D}" srcOrd="0" destOrd="0" parTransId="{BA322E9B-D3BF-2041-B8A9-7FF942C2CDB0}" sibTransId="{2EDD618A-1EFB-CF49-A8EC-EC9629E7DB30}"/>
    <dgm:cxn modelId="{C08FE5B6-C323-4A2E-8B76-627EE69D65D1}" type="presOf" srcId="{B017A315-C4C6-5040-A6F0-ACAD8779B27D}" destId="{8B302B54-CCB9-F04F-9252-A30725BD0DAF}" srcOrd="0" destOrd="0" presId="urn:microsoft.com/office/officeart/2005/8/layout/process1"/>
    <dgm:cxn modelId="{2555E14D-54C4-48ED-8C07-A3897226FEF8}" type="presOf" srcId="{2EDD618A-1EFB-CF49-A8EC-EC9629E7DB30}" destId="{87A6F9FC-D25A-CA49-9D4C-F728732F38BC}" srcOrd="1" destOrd="0" presId="urn:microsoft.com/office/officeart/2005/8/layout/process1"/>
    <dgm:cxn modelId="{7F01945A-01DD-4D4F-A7D7-507F88D24F15}" srcId="{AC96A91D-72C9-684D-B90F-EDD6B4B2335D}" destId="{8AB74FBF-C956-C547-82A6-9ACD5728D886}" srcOrd="0" destOrd="0" parTransId="{5270A459-835F-D14F-A733-509B078068A1}" sibTransId="{DF1B8FF7-B2D7-BE4D-855D-3ECBEF06F860}"/>
    <dgm:cxn modelId="{72D7A066-80CC-450C-89B5-E6EDC18B4884}" type="presOf" srcId="{6C7C5F85-6250-8C4E-979D-378A7655668E}" destId="{FD3A489E-C9E6-224B-82F2-239BEE900676}" srcOrd="0" destOrd="0" presId="urn:microsoft.com/office/officeart/2005/8/layout/process1"/>
    <dgm:cxn modelId="{A40CD98C-BBC8-4C3B-8F5C-FCCD7EB88DF7}" type="presOf" srcId="{8AB74FBF-C956-C547-82A6-9ACD5728D886}" destId="{B4927512-57C2-4645-8E7D-5D979737ADA1}" srcOrd="0" destOrd="1" presId="urn:microsoft.com/office/officeart/2005/8/layout/process1"/>
    <dgm:cxn modelId="{A1A32D80-5BBB-4146-9896-3C56E1255BE4}" srcId="{1C3C7ADA-0C52-F24A-B6BC-A9DE73F2D0D1}" destId="{6C7C5F85-6250-8C4E-979D-378A7655668E}" srcOrd="1" destOrd="0" parTransId="{89ADC547-2936-E542-A279-788EFAB32A7B}" sibTransId="{54D64132-6412-1E45-A6D0-7B6A222E9198}"/>
    <dgm:cxn modelId="{B1F32A61-4D12-7A4F-AE4C-2CC59465648B}" srcId="{6C7C5F85-6250-8C4E-979D-378A7655668E}" destId="{E0ABF6AA-ED16-0449-9F98-18AFCFB74FFE}" srcOrd="0" destOrd="0" parTransId="{111CBCE3-DC75-3040-B01D-B0618B63890A}" sibTransId="{0B190F94-5EC3-F647-9C33-4F346AA151B7}"/>
    <dgm:cxn modelId="{EBD36A19-A5AE-D944-AAA8-21F84E0C8954}" srcId="{B017A315-C4C6-5040-A6F0-ACAD8779B27D}" destId="{8F62F2BC-5D5E-AD42-9ABF-E4F857B188B8}" srcOrd="0" destOrd="0" parTransId="{BCC1F613-68FE-5C42-9544-2156514A3595}" sibTransId="{6C889926-A01E-B644-A19E-B6F4C491E336}"/>
    <dgm:cxn modelId="{06AF9782-8239-4342-9834-F612F3DDFC35}" type="presOf" srcId="{54D64132-6412-1E45-A6D0-7B6A222E9198}" destId="{6875793D-2E7A-CA49-BDC6-5A914A10A1CA}" srcOrd="1" destOrd="0" presId="urn:microsoft.com/office/officeart/2005/8/layout/process1"/>
    <dgm:cxn modelId="{F949388E-9DBE-EC40-87A5-98AA9A5C8FC7}" srcId="{1C3C7ADA-0C52-F24A-B6BC-A9DE73F2D0D1}" destId="{B017A315-C4C6-5040-A6F0-ACAD8779B27D}" srcOrd="2" destOrd="0" parTransId="{DCDC7FF6-C262-5B40-BC99-F45C845588D4}" sibTransId="{56FA3EC3-2BD2-584D-A983-386A357CEAE0}"/>
    <dgm:cxn modelId="{079AAB63-DF20-4EA1-B646-B2A063413CFF}" type="presOf" srcId="{AC96A91D-72C9-684D-B90F-EDD6B4B2335D}" destId="{B4927512-57C2-4645-8E7D-5D979737ADA1}" srcOrd="0" destOrd="0" presId="urn:microsoft.com/office/officeart/2005/8/layout/process1"/>
    <dgm:cxn modelId="{51D1B9D6-797F-425A-854A-D6EA7A3A74CF}" type="presOf" srcId="{1C3C7ADA-0C52-F24A-B6BC-A9DE73F2D0D1}" destId="{FDF32C62-1ED9-A742-8078-A887F14D3841}" srcOrd="0" destOrd="0" presId="urn:microsoft.com/office/officeart/2005/8/layout/process1"/>
    <dgm:cxn modelId="{2D4F82E1-AF7B-4516-856D-31836AEBDCA3}" type="presOf" srcId="{8F62F2BC-5D5E-AD42-9ABF-E4F857B188B8}" destId="{8B302B54-CCB9-F04F-9252-A30725BD0DAF}" srcOrd="0" destOrd="1" presId="urn:microsoft.com/office/officeart/2005/8/layout/process1"/>
    <dgm:cxn modelId="{17053D6F-46F9-45A1-B409-73C97B38CB46}" type="presParOf" srcId="{FDF32C62-1ED9-A742-8078-A887F14D3841}" destId="{B4927512-57C2-4645-8E7D-5D979737ADA1}" srcOrd="0" destOrd="0" presId="urn:microsoft.com/office/officeart/2005/8/layout/process1"/>
    <dgm:cxn modelId="{CC771EC1-2193-4EE8-836D-3000B92C8292}" type="presParOf" srcId="{FDF32C62-1ED9-A742-8078-A887F14D3841}" destId="{14F43232-A2B2-A84B-8FAE-C1E19EE641D9}" srcOrd="1" destOrd="0" presId="urn:microsoft.com/office/officeart/2005/8/layout/process1"/>
    <dgm:cxn modelId="{C2859661-3D3F-4E7E-8EB1-902CD6E6381E}" type="presParOf" srcId="{14F43232-A2B2-A84B-8FAE-C1E19EE641D9}" destId="{87A6F9FC-D25A-CA49-9D4C-F728732F38BC}" srcOrd="0" destOrd="0" presId="urn:microsoft.com/office/officeart/2005/8/layout/process1"/>
    <dgm:cxn modelId="{76E98CF4-7AA8-4FFD-9C1D-CCC272E723E7}" type="presParOf" srcId="{FDF32C62-1ED9-A742-8078-A887F14D3841}" destId="{FD3A489E-C9E6-224B-82F2-239BEE900676}" srcOrd="2" destOrd="0" presId="urn:microsoft.com/office/officeart/2005/8/layout/process1"/>
    <dgm:cxn modelId="{D652EB9E-8DFC-4015-9E68-9513F9FCDDE3}" type="presParOf" srcId="{FDF32C62-1ED9-A742-8078-A887F14D3841}" destId="{965D7097-EBC3-394C-A7D9-9BAE0A74F008}" srcOrd="3" destOrd="0" presId="urn:microsoft.com/office/officeart/2005/8/layout/process1"/>
    <dgm:cxn modelId="{ED53E818-7C9F-481C-AE4B-12ACF256E76C}" type="presParOf" srcId="{965D7097-EBC3-394C-A7D9-9BAE0A74F008}" destId="{6875793D-2E7A-CA49-BDC6-5A914A10A1CA}" srcOrd="0" destOrd="0" presId="urn:microsoft.com/office/officeart/2005/8/layout/process1"/>
    <dgm:cxn modelId="{01CBA9BA-064B-4775-B649-93880C018769}" type="presParOf" srcId="{FDF32C62-1ED9-A742-8078-A887F14D3841}" destId="{8B302B54-CCB9-F04F-9252-A30725BD0DA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C7ADA-0C52-F24A-B6BC-A9DE73F2D0D1}"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9FD39EAE-D02C-1C44-8173-25E3A03F9263}">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dirty="0" smtClean="0">
              <a:solidFill>
                <a:schemeClr val="tx1"/>
              </a:solidFill>
            </a:rPr>
            <a:t>Select Vendors/SMEs</a:t>
          </a:r>
          <a:endParaRPr lang="en-US" dirty="0">
            <a:solidFill>
              <a:schemeClr val="tx1"/>
            </a:solidFill>
          </a:endParaRPr>
        </a:p>
      </dgm:t>
    </dgm:pt>
    <dgm:pt modelId="{3814BC92-7CEC-3443-808A-4416064AC08A}" type="parTrans" cxnId="{DD915958-7724-474C-9F97-49B32B564C5B}">
      <dgm:prSet/>
      <dgm:spPr/>
      <dgm:t>
        <a:bodyPr/>
        <a:lstStyle/>
        <a:p>
          <a:endParaRPr lang="en-US">
            <a:solidFill>
              <a:schemeClr val="tx1"/>
            </a:solidFill>
          </a:endParaRPr>
        </a:p>
      </dgm:t>
    </dgm:pt>
    <dgm:pt modelId="{4CFFE801-0C59-064F-9C84-2895B6A44311}" type="sibTrans" cxnId="{DD915958-7724-474C-9F97-49B32B564C5B}">
      <dgm:prSet/>
      <dgm:spPr/>
      <dgm:t>
        <a:bodyPr/>
        <a:lstStyle/>
        <a:p>
          <a:endParaRPr lang="en-US">
            <a:solidFill>
              <a:schemeClr val="tx1"/>
            </a:solidFill>
          </a:endParaRPr>
        </a:p>
      </dgm:t>
    </dgm:pt>
    <dgm:pt modelId="{EFA005E7-4522-E440-9DA7-30B9F18B72A1}">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dirty="0" smtClean="0">
              <a:solidFill>
                <a:schemeClr val="tx1"/>
              </a:solidFill>
            </a:rPr>
            <a:t>Develop detailed test plans, etc.</a:t>
          </a:r>
          <a:endParaRPr lang="en-US" dirty="0">
            <a:solidFill>
              <a:schemeClr val="tx1"/>
            </a:solidFill>
          </a:endParaRPr>
        </a:p>
      </dgm:t>
    </dgm:pt>
    <dgm:pt modelId="{1EF2808B-74AB-D444-A061-9A46A6FACC49}" type="parTrans" cxnId="{51890076-A8FF-A840-9A0B-2551D5A0558E}">
      <dgm:prSet/>
      <dgm:spPr/>
      <dgm:t>
        <a:bodyPr/>
        <a:lstStyle/>
        <a:p>
          <a:endParaRPr lang="en-US">
            <a:solidFill>
              <a:schemeClr val="tx1"/>
            </a:solidFill>
          </a:endParaRPr>
        </a:p>
      </dgm:t>
    </dgm:pt>
    <dgm:pt modelId="{D6AA0B71-BF51-7049-8628-91112E115357}" type="sibTrans" cxnId="{51890076-A8FF-A840-9A0B-2551D5A0558E}">
      <dgm:prSet/>
      <dgm:spPr/>
      <dgm:t>
        <a:bodyPr/>
        <a:lstStyle/>
        <a:p>
          <a:endParaRPr lang="en-US">
            <a:solidFill>
              <a:schemeClr val="tx1"/>
            </a:solidFill>
          </a:endParaRPr>
        </a:p>
      </dgm:t>
    </dgm:pt>
    <dgm:pt modelId="{197976E2-10DB-294B-B6D2-0B8D32755D64}">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dirty="0" smtClean="0">
              <a:solidFill>
                <a:schemeClr val="tx1"/>
              </a:solidFill>
            </a:rPr>
            <a:t>Execute</a:t>
          </a:r>
          <a:endParaRPr lang="en-US" dirty="0">
            <a:solidFill>
              <a:schemeClr val="tx1"/>
            </a:solidFill>
          </a:endParaRPr>
        </a:p>
      </dgm:t>
    </dgm:pt>
    <dgm:pt modelId="{B222A1CE-F43E-264A-A398-66EEF3420C21}" type="parTrans" cxnId="{EF1629CC-484B-3444-880A-1B2771041202}">
      <dgm:prSet/>
      <dgm:spPr/>
      <dgm:t>
        <a:bodyPr/>
        <a:lstStyle/>
        <a:p>
          <a:endParaRPr lang="en-US">
            <a:solidFill>
              <a:schemeClr val="tx1"/>
            </a:solidFill>
          </a:endParaRPr>
        </a:p>
      </dgm:t>
    </dgm:pt>
    <dgm:pt modelId="{23B55E98-B819-FA4E-A6F2-DBDE49DD91B5}" type="sibTrans" cxnId="{EF1629CC-484B-3444-880A-1B2771041202}">
      <dgm:prSet/>
      <dgm:spPr/>
      <dgm:t>
        <a:bodyPr/>
        <a:lstStyle/>
        <a:p>
          <a:endParaRPr lang="en-US">
            <a:solidFill>
              <a:schemeClr val="tx1"/>
            </a:solidFill>
          </a:endParaRPr>
        </a:p>
      </dgm:t>
    </dgm:pt>
    <dgm:pt modelId="{306230D4-BFA0-C04A-B430-AC605DE014F1}">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dirty="0" smtClean="0">
              <a:solidFill>
                <a:schemeClr val="tx1"/>
              </a:solidFill>
            </a:rPr>
            <a:t>Perform lab test</a:t>
          </a:r>
          <a:endParaRPr lang="en-US" dirty="0">
            <a:solidFill>
              <a:schemeClr val="tx1"/>
            </a:solidFill>
          </a:endParaRPr>
        </a:p>
      </dgm:t>
    </dgm:pt>
    <dgm:pt modelId="{DF53B1BA-82C1-8F44-BE2C-2D78DBCB8090}" type="parTrans" cxnId="{067ADF08-B0DF-144F-8872-3343D7905D2E}">
      <dgm:prSet/>
      <dgm:spPr/>
      <dgm:t>
        <a:bodyPr/>
        <a:lstStyle/>
        <a:p>
          <a:endParaRPr lang="en-US">
            <a:solidFill>
              <a:schemeClr val="tx1"/>
            </a:solidFill>
          </a:endParaRPr>
        </a:p>
      </dgm:t>
    </dgm:pt>
    <dgm:pt modelId="{84816F32-BB59-D440-8784-8FB2B2090D65}" type="sibTrans" cxnId="{067ADF08-B0DF-144F-8872-3343D7905D2E}">
      <dgm:prSet/>
      <dgm:spPr/>
      <dgm:t>
        <a:bodyPr/>
        <a:lstStyle/>
        <a:p>
          <a:endParaRPr lang="en-US">
            <a:solidFill>
              <a:schemeClr val="tx1"/>
            </a:solidFill>
          </a:endParaRPr>
        </a:p>
      </dgm:t>
    </dgm:pt>
    <dgm:pt modelId="{524D88BB-B859-F04C-87EA-883DD059F5FF}">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pPr rtl="0"/>
          <a:r>
            <a:rPr lang="en-US" dirty="0" smtClean="0">
              <a:solidFill>
                <a:schemeClr val="tx1"/>
              </a:solidFill>
            </a:rPr>
            <a:t>Select parties to participate in and perform work for project</a:t>
          </a:r>
          <a:endParaRPr lang="en-US" dirty="0">
            <a:solidFill>
              <a:schemeClr val="tx1"/>
            </a:solidFill>
          </a:endParaRPr>
        </a:p>
      </dgm:t>
    </dgm:pt>
    <dgm:pt modelId="{9B2F4D1A-F271-6A44-B459-040F965AF0E9}" type="parTrans" cxnId="{2F12965A-19F4-7943-88B5-A1A211E8F9FB}">
      <dgm:prSet/>
      <dgm:spPr/>
      <dgm:t>
        <a:bodyPr/>
        <a:lstStyle/>
        <a:p>
          <a:endParaRPr lang="en-US"/>
        </a:p>
      </dgm:t>
    </dgm:pt>
    <dgm:pt modelId="{08496E2C-276D-604E-A059-AF8D4ED2E160}" type="sibTrans" cxnId="{2F12965A-19F4-7943-88B5-A1A211E8F9FB}">
      <dgm:prSet/>
      <dgm:spPr/>
      <dgm:t>
        <a:bodyPr/>
        <a:lstStyle/>
        <a:p>
          <a:endParaRPr lang="en-US"/>
        </a:p>
      </dgm:t>
    </dgm:pt>
    <dgm:pt modelId="{8E417B2C-4FC7-154A-849C-EE931E1E3AC7}">
      <dgm:prSet/>
      <dgm:spPr>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gradFill>
      </dgm:spPr>
      <dgm:t>
        <a:bodyPr/>
        <a:lstStyle/>
        <a:p>
          <a:r>
            <a:rPr lang="en-US" smtClean="0">
              <a:solidFill>
                <a:schemeClr val="tx1"/>
              </a:solidFill>
            </a:rPr>
            <a:t>Design</a:t>
          </a:r>
          <a:endParaRPr lang="en-US"/>
        </a:p>
      </dgm:t>
    </dgm:pt>
    <dgm:pt modelId="{CA4127B8-632E-2042-B99B-4A802D8793B8}" type="parTrans" cxnId="{DF71BB55-BC98-6648-B040-6BF276A7C137}">
      <dgm:prSet/>
      <dgm:spPr/>
      <dgm:t>
        <a:bodyPr/>
        <a:lstStyle/>
        <a:p>
          <a:endParaRPr lang="en-US"/>
        </a:p>
      </dgm:t>
    </dgm:pt>
    <dgm:pt modelId="{537D1D91-3040-AE48-BC04-E0691A3DE661}" type="sibTrans" cxnId="{DF71BB55-BC98-6648-B040-6BF276A7C137}">
      <dgm:prSet/>
      <dgm:spPr/>
      <dgm:t>
        <a:bodyPr/>
        <a:lstStyle/>
        <a:p>
          <a:endParaRPr lang="en-US"/>
        </a:p>
      </dgm:t>
    </dgm:pt>
    <dgm:pt modelId="{FDF32C62-1ED9-A742-8078-A887F14D3841}" type="pres">
      <dgm:prSet presAssocID="{1C3C7ADA-0C52-F24A-B6BC-A9DE73F2D0D1}" presName="Name0" presStyleCnt="0">
        <dgm:presLayoutVars>
          <dgm:dir/>
          <dgm:resizeHandles val="exact"/>
        </dgm:presLayoutVars>
      </dgm:prSet>
      <dgm:spPr/>
      <dgm:t>
        <a:bodyPr/>
        <a:lstStyle/>
        <a:p>
          <a:endParaRPr lang="fr-FR"/>
        </a:p>
      </dgm:t>
    </dgm:pt>
    <dgm:pt modelId="{571E3F6A-671A-2A49-AAC6-77CB7F650D16}" type="pres">
      <dgm:prSet presAssocID="{9FD39EAE-D02C-1C44-8173-25E3A03F9263}" presName="node" presStyleLbl="node1" presStyleIdx="0" presStyleCnt="3" custLinFactNeighborX="-1371">
        <dgm:presLayoutVars>
          <dgm:bulletEnabled val="1"/>
        </dgm:presLayoutVars>
      </dgm:prSet>
      <dgm:spPr/>
      <dgm:t>
        <a:bodyPr/>
        <a:lstStyle/>
        <a:p>
          <a:endParaRPr lang="fr-FR"/>
        </a:p>
      </dgm:t>
    </dgm:pt>
    <dgm:pt modelId="{F4697703-0538-D640-A473-335499F94EBF}" type="pres">
      <dgm:prSet presAssocID="{4CFFE801-0C59-064F-9C84-2895B6A44311}" presName="sibTrans" presStyleLbl="sibTrans2D1" presStyleIdx="0" presStyleCnt="2"/>
      <dgm:spPr/>
      <dgm:t>
        <a:bodyPr/>
        <a:lstStyle/>
        <a:p>
          <a:endParaRPr lang="fr-FR"/>
        </a:p>
      </dgm:t>
    </dgm:pt>
    <dgm:pt modelId="{0182EA7D-7C9C-4841-9D70-84D6D19F7133}" type="pres">
      <dgm:prSet presAssocID="{4CFFE801-0C59-064F-9C84-2895B6A44311}" presName="connectorText" presStyleLbl="sibTrans2D1" presStyleIdx="0" presStyleCnt="2"/>
      <dgm:spPr/>
      <dgm:t>
        <a:bodyPr/>
        <a:lstStyle/>
        <a:p>
          <a:endParaRPr lang="fr-FR"/>
        </a:p>
      </dgm:t>
    </dgm:pt>
    <dgm:pt modelId="{C051EAF4-4835-094B-BF07-A5A9403BFCFE}" type="pres">
      <dgm:prSet presAssocID="{8E417B2C-4FC7-154A-849C-EE931E1E3AC7}" presName="node" presStyleLbl="node1" presStyleIdx="1" presStyleCnt="3">
        <dgm:presLayoutVars>
          <dgm:bulletEnabled val="1"/>
        </dgm:presLayoutVars>
      </dgm:prSet>
      <dgm:spPr/>
      <dgm:t>
        <a:bodyPr/>
        <a:lstStyle/>
        <a:p>
          <a:endParaRPr lang="en-US"/>
        </a:p>
      </dgm:t>
    </dgm:pt>
    <dgm:pt modelId="{6B1E868C-C06B-C441-A9EF-AEB5DE936952}" type="pres">
      <dgm:prSet presAssocID="{537D1D91-3040-AE48-BC04-E0691A3DE661}" presName="sibTrans" presStyleLbl="sibTrans2D1" presStyleIdx="1" presStyleCnt="2"/>
      <dgm:spPr/>
      <dgm:t>
        <a:bodyPr/>
        <a:lstStyle/>
        <a:p>
          <a:endParaRPr lang="en-US"/>
        </a:p>
      </dgm:t>
    </dgm:pt>
    <dgm:pt modelId="{74AEA5B3-BE8E-A84D-B375-34AD5B870337}" type="pres">
      <dgm:prSet presAssocID="{537D1D91-3040-AE48-BC04-E0691A3DE661}" presName="connectorText" presStyleLbl="sibTrans2D1" presStyleIdx="1" presStyleCnt="2"/>
      <dgm:spPr/>
      <dgm:t>
        <a:bodyPr/>
        <a:lstStyle/>
        <a:p>
          <a:endParaRPr lang="en-US"/>
        </a:p>
      </dgm:t>
    </dgm:pt>
    <dgm:pt modelId="{6F2FC787-B396-DF4A-BFE4-E28103E85524}" type="pres">
      <dgm:prSet presAssocID="{197976E2-10DB-294B-B6D2-0B8D32755D64}" presName="node" presStyleLbl="node1" presStyleIdx="2" presStyleCnt="3">
        <dgm:presLayoutVars>
          <dgm:bulletEnabled val="1"/>
        </dgm:presLayoutVars>
      </dgm:prSet>
      <dgm:spPr/>
      <dgm:t>
        <a:bodyPr/>
        <a:lstStyle/>
        <a:p>
          <a:endParaRPr lang="fr-FR"/>
        </a:p>
      </dgm:t>
    </dgm:pt>
  </dgm:ptLst>
  <dgm:cxnLst>
    <dgm:cxn modelId="{81290818-2C45-4873-8DD6-9B2DF1957C9E}" type="presOf" srcId="{1C3C7ADA-0C52-F24A-B6BC-A9DE73F2D0D1}" destId="{FDF32C62-1ED9-A742-8078-A887F14D3841}" srcOrd="0" destOrd="0" presId="urn:microsoft.com/office/officeart/2005/8/layout/process1"/>
    <dgm:cxn modelId="{FA556712-1B08-437F-AB31-DAF163CF80FE}" type="presOf" srcId="{4CFFE801-0C59-064F-9C84-2895B6A44311}" destId="{0182EA7D-7C9C-4841-9D70-84D6D19F7133}" srcOrd="1" destOrd="0" presId="urn:microsoft.com/office/officeart/2005/8/layout/process1"/>
    <dgm:cxn modelId="{067ADF08-B0DF-144F-8872-3343D7905D2E}" srcId="{197976E2-10DB-294B-B6D2-0B8D32755D64}" destId="{306230D4-BFA0-C04A-B430-AC605DE014F1}" srcOrd="0" destOrd="0" parTransId="{DF53B1BA-82C1-8F44-BE2C-2D78DBCB8090}" sibTransId="{84816F32-BB59-D440-8784-8FB2B2090D65}"/>
    <dgm:cxn modelId="{2F12965A-19F4-7943-88B5-A1A211E8F9FB}" srcId="{9FD39EAE-D02C-1C44-8173-25E3A03F9263}" destId="{524D88BB-B859-F04C-87EA-883DD059F5FF}" srcOrd="0" destOrd="0" parTransId="{9B2F4D1A-F271-6A44-B459-040F965AF0E9}" sibTransId="{08496E2C-276D-604E-A059-AF8D4ED2E160}"/>
    <dgm:cxn modelId="{1EC8C7BE-0ACD-4F11-9BD6-11BE9EB455CD}" type="presOf" srcId="{EFA005E7-4522-E440-9DA7-30B9F18B72A1}" destId="{C051EAF4-4835-094B-BF07-A5A9403BFCFE}" srcOrd="0" destOrd="1" presId="urn:microsoft.com/office/officeart/2005/8/layout/process1"/>
    <dgm:cxn modelId="{80CC85B5-792F-4E96-AB7E-10AA29DC8113}" type="presOf" srcId="{197976E2-10DB-294B-B6D2-0B8D32755D64}" destId="{6F2FC787-B396-DF4A-BFE4-E28103E85524}" srcOrd="0" destOrd="0" presId="urn:microsoft.com/office/officeart/2005/8/layout/process1"/>
    <dgm:cxn modelId="{DD915958-7724-474C-9F97-49B32B564C5B}" srcId="{1C3C7ADA-0C52-F24A-B6BC-A9DE73F2D0D1}" destId="{9FD39EAE-D02C-1C44-8173-25E3A03F9263}" srcOrd="0" destOrd="0" parTransId="{3814BC92-7CEC-3443-808A-4416064AC08A}" sibTransId="{4CFFE801-0C59-064F-9C84-2895B6A44311}"/>
    <dgm:cxn modelId="{DF71BB55-BC98-6648-B040-6BF276A7C137}" srcId="{1C3C7ADA-0C52-F24A-B6BC-A9DE73F2D0D1}" destId="{8E417B2C-4FC7-154A-849C-EE931E1E3AC7}" srcOrd="1" destOrd="0" parTransId="{CA4127B8-632E-2042-B99B-4A802D8793B8}" sibTransId="{537D1D91-3040-AE48-BC04-E0691A3DE661}"/>
    <dgm:cxn modelId="{3914E1EF-EF68-4C1D-9057-C5DDA0C31CF6}" type="presOf" srcId="{8E417B2C-4FC7-154A-849C-EE931E1E3AC7}" destId="{C051EAF4-4835-094B-BF07-A5A9403BFCFE}" srcOrd="0" destOrd="0" presId="urn:microsoft.com/office/officeart/2005/8/layout/process1"/>
    <dgm:cxn modelId="{51890076-A8FF-A840-9A0B-2551D5A0558E}" srcId="{8E417B2C-4FC7-154A-849C-EE931E1E3AC7}" destId="{EFA005E7-4522-E440-9DA7-30B9F18B72A1}" srcOrd="0" destOrd="0" parTransId="{1EF2808B-74AB-D444-A061-9A46A6FACC49}" sibTransId="{D6AA0B71-BF51-7049-8628-91112E115357}"/>
    <dgm:cxn modelId="{EF1629CC-484B-3444-880A-1B2771041202}" srcId="{1C3C7ADA-0C52-F24A-B6BC-A9DE73F2D0D1}" destId="{197976E2-10DB-294B-B6D2-0B8D32755D64}" srcOrd="2" destOrd="0" parTransId="{B222A1CE-F43E-264A-A398-66EEF3420C21}" sibTransId="{23B55E98-B819-FA4E-A6F2-DBDE49DD91B5}"/>
    <dgm:cxn modelId="{91F9C311-0CB4-420A-AA3D-76928F51D4FC}" type="presOf" srcId="{306230D4-BFA0-C04A-B430-AC605DE014F1}" destId="{6F2FC787-B396-DF4A-BFE4-E28103E85524}" srcOrd="0" destOrd="1" presId="urn:microsoft.com/office/officeart/2005/8/layout/process1"/>
    <dgm:cxn modelId="{F7B7CE2E-F926-4938-8B45-0010AF071718}" type="presOf" srcId="{537D1D91-3040-AE48-BC04-E0691A3DE661}" destId="{6B1E868C-C06B-C441-A9EF-AEB5DE936952}" srcOrd="0" destOrd="0" presId="urn:microsoft.com/office/officeart/2005/8/layout/process1"/>
    <dgm:cxn modelId="{75DA3F85-F4D4-49D9-94EA-653A976DF317}" type="presOf" srcId="{537D1D91-3040-AE48-BC04-E0691A3DE661}" destId="{74AEA5B3-BE8E-A84D-B375-34AD5B870337}" srcOrd="1" destOrd="0" presId="urn:microsoft.com/office/officeart/2005/8/layout/process1"/>
    <dgm:cxn modelId="{AB2EA2D6-7703-4085-8F6F-43C8D42B6F8B}" type="presOf" srcId="{524D88BB-B859-F04C-87EA-883DD059F5FF}" destId="{571E3F6A-671A-2A49-AAC6-77CB7F650D16}" srcOrd="0" destOrd="1" presId="urn:microsoft.com/office/officeart/2005/8/layout/process1"/>
    <dgm:cxn modelId="{69225B97-41C8-4D96-A0D1-638EC943A862}" type="presOf" srcId="{9FD39EAE-D02C-1C44-8173-25E3A03F9263}" destId="{571E3F6A-671A-2A49-AAC6-77CB7F650D16}" srcOrd="0" destOrd="0" presId="urn:microsoft.com/office/officeart/2005/8/layout/process1"/>
    <dgm:cxn modelId="{9183C527-473B-499E-9D41-31CBF376C11C}" type="presOf" srcId="{4CFFE801-0C59-064F-9C84-2895B6A44311}" destId="{F4697703-0538-D640-A473-335499F94EBF}" srcOrd="0" destOrd="0" presId="urn:microsoft.com/office/officeart/2005/8/layout/process1"/>
    <dgm:cxn modelId="{AA3FB861-E354-4B0D-8A74-C47D1E475189}" type="presParOf" srcId="{FDF32C62-1ED9-A742-8078-A887F14D3841}" destId="{571E3F6A-671A-2A49-AAC6-77CB7F650D16}" srcOrd="0" destOrd="0" presId="urn:microsoft.com/office/officeart/2005/8/layout/process1"/>
    <dgm:cxn modelId="{C80F1FF3-B1B4-469B-B162-E3C4EB9D654F}" type="presParOf" srcId="{FDF32C62-1ED9-A742-8078-A887F14D3841}" destId="{F4697703-0538-D640-A473-335499F94EBF}" srcOrd="1" destOrd="0" presId="urn:microsoft.com/office/officeart/2005/8/layout/process1"/>
    <dgm:cxn modelId="{2CA4292D-E2B9-439B-BAB1-CDCE0BE47125}" type="presParOf" srcId="{F4697703-0538-D640-A473-335499F94EBF}" destId="{0182EA7D-7C9C-4841-9D70-84D6D19F7133}" srcOrd="0" destOrd="0" presId="urn:microsoft.com/office/officeart/2005/8/layout/process1"/>
    <dgm:cxn modelId="{95004978-2335-4293-B0DF-093B86C0F2A0}" type="presParOf" srcId="{FDF32C62-1ED9-A742-8078-A887F14D3841}" destId="{C051EAF4-4835-094B-BF07-A5A9403BFCFE}" srcOrd="2" destOrd="0" presId="urn:microsoft.com/office/officeart/2005/8/layout/process1"/>
    <dgm:cxn modelId="{87E316D3-72CD-42CC-83C8-30B84648B0B0}" type="presParOf" srcId="{FDF32C62-1ED9-A742-8078-A887F14D3841}" destId="{6B1E868C-C06B-C441-A9EF-AEB5DE936952}" srcOrd="3" destOrd="0" presId="urn:microsoft.com/office/officeart/2005/8/layout/process1"/>
    <dgm:cxn modelId="{F6AA18C6-3EF9-432A-8444-9DCF54E1D4C1}" type="presParOf" srcId="{6B1E868C-C06B-C441-A9EF-AEB5DE936952}" destId="{74AEA5B3-BE8E-A84D-B375-34AD5B870337}" srcOrd="0" destOrd="0" presId="urn:microsoft.com/office/officeart/2005/8/layout/process1"/>
    <dgm:cxn modelId="{F6EC85B9-B419-4A5A-A172-63101D2D8341}" type="presParOf" srcId="{FDF32C62-1ED9-A742-8078-A887F14D3841}" destId="{6F2FC787-B396-DF4A-BFE4-E28103E85524}"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3C7ADA-0C52-F24A-B6BC-A9DE73F2D0D1}"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EF9C2CEC-F673-1245-BCAC-2765D2BA8604}">
      <dgm:prSet/>
      <dgm:spPr>
        <a:solidFill>
          <a:srgbClr val="66FF99"/>
        </a:solidFill>
      </dgm:spPr>
      <dgm:t>
        <a:bodyPr/>
        <a:lstStyle/>
        <a:p>
          <a:pPr rtl="0"/>
          <a:r>
            <a:rPr lang="en-US" dirty="0" smtClean="0">
              <a:solidFill>
                <a:schemeClr val="tx1"/>
              </a:solidFill>
            </a:rPr>
            <a:t>Reporting</a:t>
          </a:r>
          <a:endParaRPr lang="en-US" dirty="0">
            <a:solidFill>
              <a:schemeClr val="tx1"/>
            </a:solidFill>
          </a:endParaRPr>
        </a:p>
      </dgm:t>
    </dgm:pt>
    <dgm:pt modelId="{0D88DFBC-AF95-454D-9951-D9205B154EEE}" type="parTrans" cxnId="{F1FD9F4C-D95A-6941-81A0-D86A630EF637}">
      <dgm:prSet/>
      <dgm:spPr/>
      <dgm:t>
        <a:bodyPr/>
        <a:lstStyle/>
        <a:p>
          <a:endParaRPr lang="en-US">
            <a:solidFill>
              <a:schemeClr val="tx1"/>
            </a:solidFill>
          </a:endParaRPr>
        </a:p>
      </dgm:t>
    </dgm:pt>
    <dgm:pt modelId="{2BC9358D-6835-9644-811C-AFBB417372B8}" type="sibTrans" cxnId="{F1FD9F4C-D95A-6941-81A0-D86A630EF637}">
      <dgm:prSet/>
      <dgm:spPr/>
      <dgm:t>
        <a:bodyPr/>
        <a:lstStyle/>
        <a:p>
          <a:endParaRPr lang="en-US">
            <a:solidFill>
              <a:schemeClr val="tx1"/>
            </a:solidFill>
          </a:endParaRPr>
        </a:p>
      </dgm:t>
    </dgm:pt>
    <dgm:pt modelId="{B55DE577-84ED-3446-858D-F56F188A31BD}">
      <dgm:prSet/>
      <dgm:spPr>
        <a:solidFill>
          <a:srgbClr val="66FF99"/>
        </a:solidFill>
      </dgm:spPr>
      <dgm:t>
        <a:bodyPr/>
        <a:lstStyle/>
        <a:p>
          <a:pPr rtl="0"/>
          <a:r>
            <a:rPr lang="en-US" dirty="0" smtClean="0">
              <a:solidFill>
                <a:schemeClr val="tx1"/>
              </a:solidFill>
            </a:rPr>
            <a:t>Produce Technical Report THEN Public Report</a:t>
          </a:r>
          <a:endParaRPr lang="en-US" dirty="0">
            <a:solidFill>
              <a:schemeClr val="tx1"/>
            </a:solidFill>
          </a:endParaRPr>
        </a:p>
      </dgm:t>
    </dgm:pt>
    <dgm:pt modelId="{E01E4F31-DC5B-A14D-AA85-75C3261ADD71}" type="parTrans" cxnId="{D82971C5-DDCE-2842-889B-34E64F53D48E}">
      <dgm:prSet/>
      <dgm:spPr/>
      <dgm:t>
        <a:bodyPr/>
        <a:lstStyle/>
        <a:p>
          <a:endParaRPr lang="en-US">
            <a:solidFill>
              <a:schemeClr val="tx1"/>
            </a:solidFill>
          </a:endParaRPr>
        </a:p>
      </dgm:t>
    </dgm:pt>
    <dgm:pt modelId="{9AE2764F-6FE4-A848-A367-DE592A507DB5}" type="sibTrans" cxnId="{D82971C5-DDCE-2842-889B-34E64F53D48E}">
      <dgm:prSet/>
      <dgm:spPr/>
      <dgm:t>
        <a:bodyPr/>
        <a:lstStyle/>
        <a:p>
          <a:endParaRPr lang="en-US">
            <a:solidFill>
              <a:schemeClr val="tx1"/>
            </a:solidFill>
          </a:endParaRPr>
        </a:p>
      </dgm:t>
    </dgm:pt>
    <dgm:pt modelId="{BB05BF66-FB04-E549-901F-FDD2CC5558CA}">
      <dgm:prSet/>
      <dgm:spPr>
        <a:solidFill>
          <a:srgbClr val="00CC99"/>
        </a:solidFill>
      </dgm:spPr>
      <dgm:t>
        <a:bodyPr/>
        <a:lstStyle/>
        <a:p>
          <a:pPr rtl="0"/>
          <a:r>
            <a:rPr lang="en-US" dirty="0" smtClean="0">
              <a:solidFill>
                <a:schemeClr val="tx1"/>
              </a:solidFill>
            </a:rPr>
            <a:t>Outreach</a:t>
          </a:r>
          <a:endParaRPr lang="en-US" dirty="0">
            <a:solidFill>
              <a:schemeClr val="tx1"/>
            </a:solidFill>
          </a:endParaRPr>
        </a:p>
      </dgm:t>
    </dgm:pt>
    <dgm:pt modelId="{27DF52CF-9784-644E-9E81-5ADCB99FA764}" type="parTrans" cxnId="{F148D2DC-3B87-A746-BC82-B6E916311A62}">
      <dgm:prSet/>
      <dgm:spPr/>
      <dgm:t>
        <a:bodyPr/>
        <a:lstStyle/>
        <a:p>
          <a:endParaRPr lang="en-US">
            <a:solidFill>
              <a:schemeClr val="tx1"/>
            </a:solidFill>
          </a:endParaRPr>
        </a:p>
      </dgm:t>
    </dgm:pt>
    <dgm:pt modelId="{2293E08E-3319-9447-986B-9AF620A3B164}" type="sibTrans" cxnId="{F148D2DC-3B87-A746-BC82-B6E916311A62}">
      <dgm:prSet/>
      <dgm:spPr/>
      <dgm:t>
        <a:bodyPr/>
        <a:lstStyle/>
        <a:p>
          <a:endParaRPr lang="en-US">
            <a:solidFill>
              <a:schemeClr val="tx1"/>
            </a:solidFill>
          </a:endParaRPr>
        </a:p>
      </dgm:t>
    </dgm:pt>
    <dgm:pt modelId="{6159C5E9-695B-E642-8711-0DB1FD5AF78D}">
      <dgm:prSet/>
      <dgm:spPr>
        <a:solidFill>
          <a:srgbClr val="00CC99"/>
        </a:solidFill>
      </dgm:spPr>
      <dgm:t>
        <a:bodyPr/>
        <a:lstStyle/>
        <a:p>
          <a:pPr rtl="0"/>
          <a:r>
            <a:rPr lang="en-US" dirty="0" smtClean="0">
              <a:solidFill>
                <a:schemeClr val="tx1"/>
              </a:solidFill>
            </a:rPr>
            <a:t>Share knowledge with industries</a:t>
          </a:r>
          <a:endParaRPr lang="en-US" dirty="0">
            <a:solidFill>
              <a:schemeClr val="tx1"/>
            </a:solidFill>
          </a:endParaRPr>
        </a:p>
      </dgm:t>
    </dgm:pt>
    <dgm:pt modelId="{4665F461-F51C-C54C-B6C3-4405A5F454B6}" type="parTrans" cxnId="{DA061A93-E8D9-EA4A-B3C2-1C1A7A3201A5}">
      <dgm:prSet/>
      <dgm:spPr/>
      <dgm:t>
        <a:bodyPr/>
        <a:lstStyle/>
        <a:p>
          <a:endParaRPr lang="en-US">
            <a:solidFill>
              <a:schemeClr val="tx1"/>
            </a:solidFill>
          </a:endParaRPr>
        </a:p>
      </dgm:t>
    </dgm:pt>
    <dgm:pt modelId="{7901B74D-EB91-9D49-B407-845A9F9EFCA0}" type="sibTrans" cxnId="{DA061A93-E8D9-EA4A-B3C2-1C1A7A3201A5}">
      <dgm:prSet/>
      <dgm:spPr/>
      <dgm:t>
        <a:bodyPr/>
        <a:lstStyle/>
        <a:p>
          <a:endParaRPr lang="en-US">
            <a:solidFill>
              <a:schemeClr val="tx1"/>
            </a:solidFill>
          </a:endParaRPr>
        </a:p>
      </dgm:t>
    </dgm:pt>
    <dgm:pt modelId="{FDF32C62-1ED9-A742-8078-A887F14D3841}" type="pres">
      <dgm:prSet presAssocID="{1C3C7ADA-0C52-F24A-B6BC-A9DE73F2D0D1}" presName="Name0" presStyleCnt="0">
        <dgm:presLayoutVars>
          <dgm:dir/>
          <dgm:resizeHandles val="exact"/>
        </dgm:presLayoutVars>
      </dgm:prSet>
      <dgm:spPr/>
      <dgm:t>
        <a:bodyPr/>
        <a:lstStyle/>
        <a:p>
          <a:endParaRPr lang="fr-FR"/>
        </a:p>
      </dgm:t>
    </dgm:pt>
    <dgm:pt modelId="{4C778FA7-B180-2E43-A6CB-FBECB6302E17}" type="pres">
      <dgm:prSet presAssocID="{EF9C2CEC-F673-1245-BCAC-2765D2BA8604}" presName="node" presStyleLbl="node1" presStyleIdx="0" presStyleCnt="2">
        <dgm:presLayoutVars>
          <dgm:bulletEnabled val="1"/>
        </dgm:presLayoutVars>
      </dgm:prSet>
      <dgm:spPr/>
      <dgm:t>
        <a:bodyPr/>
        <a:lstStyle/>
        <a:p>
          <a:endParaRPr lang="fr-FR"/>
        </a:p>
      </dgm:t>
    </dgm:pt>
    <dgm:pt modelId="{BDB23B6E-D2DB-C34F-80F2-919A8977BBDB}" type="pres">
      <dgm:prSet presAssocID="{2BC9358D-6835-9644-811C-AFBB417372B8}" presName="sibTrans" presStyleLbl="sibTrans2D1" presStyleIdx="0" presStyleCnt="1"/>
      <dgm:spPr/>
      <dgm:t>
        <a:bodyPr/>
        <a:lstStyle/>
        <a:p>
          <a:endParaRPr lang="fr-FR"/>
        </a:p>
      </dgm:t>
    </dgm:pt>
    <dgm:pt modelId="{D18FFF9F-8E19-5B4A-92B2-8D00A44ED891}" type="pres">
      <dgm:prSet presAssocID="{2BC9358D-6835-9644-811C-AFBB417372B8}" presName="connectorText" presStyleLbl="sibTrans2D1" presStyleIdx="0" presStyleCnt="1"/>
      <dgm:spPr/>
      <dgm:t>
        <a:bodyPr/>
        <a:lstStyle/>
        <a:p>
          <a:endParaRPr lang="fr-FR"/>
        </a:p>
      </dgm:t>
    </dgm:pt>
    <dgm:pt modelId="{261D2312-ADF2-E544-95D6-155441A237D3}" type="pres">
      <dgm:prSet presAssocID="{BB05BF66-FB04-E549-901F-FDD2CC5558CA}" presName="node" presStyleLbl="node1" presStyleIdx="1" presStyleCnt="2">
        <dgm:presLayoutVars>
          <dgm:bulletEnabled val="1"/>
        </dgm:presLayoutVars>
      </dgm:prSet>
      <dgm:spPr/>
      <dgm:t>
        <a:bodyPr/>
        <a:lstStyle/>
        <a:p>
          <a:endParaRPr lang="fr-FR"/>
        </a:p>
      </dgm:t>
    </dgm:pt>
  </dgm:ptLst>
  <dgm:cxnLst>
    <dgm:cxn modelId="{3AFD2B7E-F53C-417E-B327-828E03D4FF25}" type="presOf" srcId="{1C3C7ADA-0C52-F24A-B6BC-A9DE73F2D0D1}" destId="{FDF32C62-1ED9-A742-8078-A887F14D3841}" srcOrd="0" destOrd="0" presId="urn:microsoft.com/office/officeart/2005/8/layout/process1"/>
    <dgm:cxn modelId="{DA061A93-E8D9-EA4A-B3C2-1C1A7A3201A5}" srcId="{BB05BF66-FB04-E549-901F-FDD2CC5558CA}" destId="{6159C5E9-695B-E642-8711-0DB1FD5AF78D}" srcOrd="0" destOrd="0" parTransId="{4665F461-F51C-C54C-B6C3-4405A5F454B6}" sibTransId="{7901B74D-EB91-9D49-B407-845A9F9EFCA0}"/>
    <dgm:cxn modelId="{5EFB6944-F6E9-4100-B192-ABD315E5D636}" type="presOf" srcId="{B55DE577-84ED-3446-858D-F56F188A31BD}" destId="{4C778FA7-B180-2E43-A6CB-FBECB6302E17}" srcOrd="0" destOrd="1" presId="urn:microsoft.com/office/officeart/2005/8/layout/process1"/>
    <dgm:cxn modelId="{F1FD9F4C-D95A-6941-81A0-D86A630EF637}" srcId="{1C3C7ADA-0C52-F24A-B6BC-A9DE73F2D0D1}" destId="{EF9C2CEC-F673-1245-BCAC-2765D2BA8604}" srcOrd="0" destOrd="0" parTransId="{0D88DFBC-AF95-454D-9951-D9205B154EEE}" sibTransId="{2BC9358D-6835-9644-811C-AFBB417372B8}"/>
    <dgm:cxn modelId="{14474AD3-0EC2-4EF5-A611-8C62193A082D}" type="presOf" srcId="{2BC9358D-6835-9644-811C-AFBB417372B8}" destId="{BDB23B6E-D2DB-C34F-80F2-919A8977BBDB}" srcOrd="0" destOrd="0" presId="urn:microsoft.com/office/officeart/2005/8/layout/process1"/>
    <dgm:cxn modelId="{04C6C82E-F088-4744-9985-742E7FDA22BC}" type="presOf" srcId="{EF9C2CEC-F673-1245-BCAC-2765D2BA8604}" destId="{4C778FA7-B180-2E43-A6CB-FBECB6302E17}" srcOrd="0" destOrd="0" presId="urn:microsoft.com/office/officeart/2005/8/layout/process1"/>
    <dgm:cxn modelId="{232BDEFB-DA08-4C13-8591-5A4722414DD8}" type="presOf" srcId="{6159C5E9-695B-E642-8711-0DB1FD5AF78D}" destId="{261D2312-ADF2-E544-95D6-155441A237D3}" srcOrd="0" destOrd="1" presId="urn:microsoft.com/office/officeart/2005/8/layout/process1"/>
    <dgm:cxn modelId="{D82971C5-DDCE-2842-889B-34E64F53D48E}" srcId="{EF9C2CEC-F673-1245-BCAC-2765D2BA8604}" destId="{B55DE577-84ED-3446-858D-F56F188A31BD}" srcOrd="0" destOrd="0" parTransId="{E01E4F31-DC5B-A14D-AA85-75C3261ADD71}" sibTransId="{9AE2764F-6FE4-A848-A367-DE592A507DB5}"/>
    <dgm:cxn modelId="{5913178C-0C9F-4F64-B28D-A4F3FB569AA7}" type="presOf" srcId="{2BC9358D-6835-9644-811C-AFBB417372B8}" destId="{D18FFF9F-8E19-5B4A-92B2-8D00A44ED891}" srcOrd="1" destOrd="0" presId="urn:microsoft.com/office/officeart/2005/8/layout/process1"/>
    <dgm:cxn modelId="{F148D2DC-3B87-A746-BC82-B6E916311A62}" srcId="{1C3C7ADA-0C52-F24A-B6BC-A9DE73F2D0D1}" destId="{BB05BF66-FB04-E549-901F-FDD2CC5558CA}" srcOrd="1" destOrd="0" parTransId="{27DF52CF-9784-644E-9E81-5ADCB99FA764}" sibTransId="{2293E08E-3319-9447-986B-9AF620A3B164}"/>
    <dgm:cxn modelId="{79941611-1A96-4D9C-ABA2-5DBEB54187A3}" type="presOf" srcId="{BB05BF66-FB04-E549-901F-FDD2CC5558CA}" destId="{261D2312-ADF2-E544-95D6-155441A237D3}" srcOrd="0" destOrd="0" presId="urn:microsoft.com/office/officeart/2005/8/layout/process1"/>
    <dgm:cxn modelId="{D1676F27-B99A-44BC-8F26-F0B94DA087D1}" type="presParOf" srcId="{FDF32C62-1ED9-A742-8078-A887F14D3841}" destId="{4C778FA7-B180-2E43-A6CB-FBECB6302E17}" srcOrd="0" destOrd="0" presId="urn:microsoft.com/office/officeart/2005/8/layout/process1"/>
    <dgm:cxn modelId="{04E2E3F0-C653-46B4-B9B1-AD7F021F033E}" type="presParOf" srcId="{FDF32C62-1ED9-A742-8078-A887F14D3841}" destId="{BDB23B6E-D2DB-C34F-80F2-919A8977BBDB}" srcOrd="1" destOrd="0" presId="urn:microsoft.com/office/officeart/2005/8/layout/process1"/>
    <dgm:cxn modelId="{C7F63B5A-20D5-4E5B-9F4B-FDEC459750DB}" type="presParOf" srcId="{BDB23B6E-D2DB-C34F-80F2-919A8977BBDB}" destId="{D18FFF9F-8E19-5B4A-92B2-8D00A44ED891}" srcOrd="0" destOrd="0" presId="urn:microsoft.com/office/officeart/2005/8/layout/process1"/>
    <dgm:cxn modelId="{C389C2B3-816D-4824-BBB5-79DAAA3C0406}" type="presParOf" srcId="{FDF32C62-1ED9-A742-8078-A887F14D3841}" destId="{261D2312-ADF2-E544-95D6-155441A237D3}"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45CF3-BB15-44D3-9615-78243E92394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24482A2A-5FA0-48BE-8A59-CDB0D5357672}">
      <dgm:prSet phldrT="[Text]" custT="1"/>
      <dgm:spPr>
        <a:xfrm>
          <a:off x="1841" y="3355038"/>
          <a:ext cx="664162" cy="988293"/>
        </a:xfrm>
        <a:solidFill>
          <a:srgbClr val="AA1B1E">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Hybrid Analysis </a:t>
          </a:r>
          <a:endParaRPr lang="en-US" sz="700" strike="noStrike" dirty="0">
            <a:solidFill>
              <a:srgbClr val="FFFFFF"/>
            </a:solidFill>
            <a:latin typeface="Arial"/>
            <a:ea typeface="+mn-ea"/>
            <a:cs typeface="+mn-cs"/>
          </a:endParaRPr>
        </a:p>
      </dgm:t>
    </dgm:pt>
    <dgm:pt modelId="{3459A2B3-D986-4383-BF02-F68C25ACED1D}" type="parTrans" cxnId="{C8F72981-307A-4A2E-BB2F-7F1A15FA9823}">
      <dgm:prSet/>
      <dgm:spPr/>
      <dgm:t>
        <a:bodyPr/>
        <a:lstStyle/>
        <a:p>
          <a:endParaRPr lang="en-US"/>
        </a:p>
      </dgm:t>
    </dgm:pt>
    <dgm:pt modelId="{24CA5FC2-98CA-4C3E-B863-5BDB228B936D}" type="sibTrans" cxnId="{C8F72981-307A-4A2E-BB2F-7F1A15FA9823}">
      <dgm:prSet/>
      <dgm:spPr/>
      <dgm:t>
        <a:bodyPr/>
        <a:lstStyle/>
        <a:p>
          <a:endParaRPr lang="en-US"/>
        </a:p>
      </dgm:t>
    </dgm:pt>
    <dgm:pt modelId="{3B0AE976-A21A-432C-B884-9A4410DE7EBE}">
      <dgm:prSet phldrT="[Text]"/>
      <dgm:spPr>
        <a:xfrm>
          <a:off x="3420285" y="2279758"/>
          <a:ext cx="1342272" cy="988293"/>
        </a:xfrm>
        <a:solidFill>
          <a:srgbClr val="598600">
            <a:lumMod val="75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Network Characterization</a:t>
          </a:r>
          <a:endParaRPr lang="en-US" dirty="0">
            <a:solidFill>
              <a:srgbClr val="FFFFFF"/>
            </a:solidFill>
            <a:latin typeface="Arial"/>
            <a:ea typeface="+mn-ea"/>
            <a:cs typeface="+mn-cs"/>
          </a:endParaRPr>
        </a:p>
      </dgm:t>
    </dgm:pt>
    <dgm:pt modelId="{8FB6CD90-82AB-4817-ACCF-5C179DFF8441}" type="parTrans" cxnId="{96C70CEC-EC9A-4B62-9958-B37AFEDF25FB}">
      <dgm:prSet/>
      <dgm:spPr/>
      <dgm:t>
        <a:bodyPr/>
        <a:lstStyle/>
        <a:p>
          <a:endParaRPr lang="en-US"/>
        </a:p>
      </dgm:t>
    </dgm:pt>
    <dgm:pt modelId="{C7EFC1C6-08A7-4048-9D57-F54B7178B8ED}" type="sibTrans" cxnId="{96C70CEC-EC9A-4B62-9958-B37AFEDF25FB}">
      <dgm:prSet/>
      <dgm:spPr/>
      <dgm:t>
        <a:bodyPr/>
        <a:lstStyle/>
        <a:p>
          <a:endParaRPr lang="en-US"/>
        </a:p>
      </dgm:t>
    </dgm:pt>
    <dgm:pt modelId="{23D8E8BD-05FB-4DB5-A0A9-2EF5B236FC2C}">
      <dgm:prSet phldrT="[Text]"/>
      <dgm:spPr>
        <a:xfrm>
          <a:off x="4790452" y="2279758"/>
          <a:ext cx="1342272" cy="988293"/>
        </a:xfrm>
        <a:solidFill>
          <a:srgbClr val="7030A0"/>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Malware Detection</a:t>
          </a:r>
          <a:endParaRPr lang="en-US" dirty="0">
            <a:solidFill>
              <a:srgbClr val="FFFFFF"/>
            </a:solidFill>
            <a:latin typeface="Arial"/>
            <a:ea typeface="+mn-ea"/>
            <a:cs typeface="+mn-cs"/>
          </a:endParaRPr>
        </a:p>
      </dgm:t>
    </dgm:pt>
    <dgm:pt modelId="{5A94EBA7-F6E5-468A-9880-406A5CD8BE1D}" type="parTrans" cxnId="{37969A7F-0A0E-47B1-A623-A2B1A43DB7C2}">
      <dgm:prSet/>
      <dgm:spPr/>
      <dgm:t>
        <a:bodyPr/>
        <a:lstStyle/>
        <a:p>
          <a:endParaRPr lang="en-US"/>
        </a:p>
      </dgm:t>
    </dgm:pt>
    <dgm:pt modelId="{A21A70A8-6690-4AD6-9FCC-CD8DE41AA5C6}" type="sibTrans" cxnId="{37969A7F-0A0E-47B1-A623-A2B1A43DB7C2}">
      <dgm:prSet/>
      <dgm:spPr/>
      <dgm:t>
        <a:bodyPr/>
        <a:lstStyle/>
        <a:p>
          <a:endParaRPr lang="en-US"/>
        </a:p>
      </dgm:t>
    </dgm:pt>
    <dgm:pt modelId="{D5AE2665-A1AF-4B2F-A718-9E959F8AC9B5}">
      <dgm:prSet phldrT="[Text]" custT="1"/>
      <dgm:spPr>
        <a:xfrm>
          <a:off x="6160620" y="3355038"/>
          <a:ext cx="664162" cy="988293"/>
        </a:xfrm>
        <a:solidFill>
          <a:srgbClr val="003366">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Data Leakage</a:t>
          </a:r>
          <a:endParaRPr lang="en-US" sz="700" strike="noStrike" dirty="0">
            <a:solidFill>
              <a:srgbClr val="FFFFFF"/>
            </a:solidFill>
            <a:latin typeface="Arial"/>
            <a:ea typeface="+mn-ea"/>
            <a:cs typeface="+mn-cs"/>
          </a:endParaRPr>
        </a:p>
      </dgm:t>
    </dgm:pt>
    <dgm:pt modelId="{682D22C0-09C3-4970-89E1-9EFFE4EE9DD0}" type="parTrans" cxnId="{87E9A653-24D5-414D-B2DF-87E0459AF724}">
      <dgm:prSet/>
      <dgm:spPr/>
      <dgm:t>
        <a:bodyPr/>
        <a:lstStyle/>
        <a:p>
          <a:endParaRPr lang="en-US"/>
        </a:p>
      </dgm:t>
    </dgm:pt>
    <dgm:pt modelId="{D0CA25CD-2A4B-46FE-970A-FC9DF1A20F99}" type="sibTrans" cxnId="{87E9A653-24D5-414D-B2DF-87E0459AF724}">
      <dgm:prSet/>
      <dgm:spPr/>
      <dgm:t>
        <a:bodyPr/>
        <a:lstStyle/>
        <a:p>
          <a:endParaRPr lang="en-US"/>
        </a:p>
      </dgm:t>
    </dgm:pt>
    <dgm:pt modelId="{249FBA73-1726-4F6B-9AFF-8E0FA6F06541}">
      <dgm:prSet phldrT="[Text]"/>
      <dgm:spPr>
        <a:xfrm>
          <a:off x="1372008" y="2279758"/>
          <a:ext cx="2020382" cy="988293"/>
        </a:xfrm>
        <a:solidFill>
          <a:srgbClr val="C8C8C8">
            <a:lumMod val="75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Dynamic Defense</a:t>
          </a:r>
          <a:endParaRPr lang="en-US" dirty="0">
            <a:solidFill>
              <a:srgbClr val="FFFFFF"/>
            </a:solidFill>
            <a:latin typeface="Arial"/>
            <a:ea typeface="+mn-ea"/>
            <a:cs typeface="+mn-cs"/>
          </a:endParaRPr>
        </a:p>
      </dgm:t>
    </dgm:pt>
    <dgm:pt modelId="{7438BB1B-28E3-46A7-BC8B-0FF78AB0DD23}" type="parTrans" cxnId="{0796290A-3A76-495B-AF48-CBAF7698DB5F}">
      <dgm:prSet/>
      <dgm:spPr/>
      <dgm:t>
        <a:bodyPr/>
        <a:lstStyle/>
        <a:p>
          <a:endParaRPr lang="en-US"/>
        </a:p>
      </dgm:t>
    </dgm:pt>
    <dgm:pt modelId="{5CC5794E-6D66-4135-96E0-9A9C3CA7EB76}" type="sibTrans" cxnId="{0796290A-3A76-495B-AF48-CBAF7698DB5F}">
      <dgm:prSet/>
      <dgm:spPr/>
      <dgm:t>
        <a:bodyPr/>
        <a:lstStyle/>
        <a:p>
          <a:endParaRPr lang="en-US"/>
        </a:p>
      </dgm:t>
    </dgm:pt>
    <dgm:pt modelId="{42D9C287-78C0-4DEB-8BAD-D2C1B21F430B}">
      <dgm:prSet phldrT="[Text]"/>
      <dgm:spPr>
        <a:xfrm>
          <a:off x="6160620" y="2279758"/>
          <a:ext cx="664162" cy="988293"/>
        </a:xfrm>
        <a:solidFill>
          <a:srgbClr val="003366">
            <a:lumMod val="60000"/>
            <a:lumOff val="40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Insider Threat</a:t>
          </a:r>
          <a:endParaRPr lang="en-US" dirty="0">
            <a:solidFill>
              <a:srgbClr val="FFFFFF"/>
            </a:solidFill>
            <a:latin typeface="Arial"/>
            <a:ea typeface="+mn-ea"/>
            <a:cs typeface="+mn-cs"/>
          </a:endParaRPr>
        </a:p>
      </dgm:t>
    </dgm:pt>
    <dgm:pt modelId="{1D4ACD58-86B5-417E-AB57-9EAEA0C5C28A}" type="parTrans" cxnId="{116532CA-0FCF-45A3-983F-C9FD8D2E23DF}">
      <dgm:prSet/>
      <dgm:spPr/>
      <dgm:t>
        <a:bodyPr/>
        <a:lstStyle/>
        <a:p>
          <a:endParaRPr lang="en-US"/>
        </a:p>
      </dgm:t>
    </dgm:pt>
    <dgm:pt modelId="{0427C9B8-47A3-4980-84D2-74DABF482D64}" type="sibTrans" cxnId="{116532CA-0FCF-45A3-983F-C9FD8D2E23DF}">
      <dgm:prSet/>
      <dgm:spPr/>
      <dgm:t>
        <a:bodyPr/>
        <a:lstStyle/>
        <a:p>
          <a:endParaRPr lang="en-US"/>
        </a:p>
      </dgm:t>
    </dgm:pt>
    <dgm:pt modelId="{0ABC7A87-D53B-4286-8F3C-1050C96AAA5E}">
      <dgm:prSet phldrT="[Text]" custT="1"/>
      <dgm:spPr>
        <a:xfrm>
          <a:off x="679951" y="3355038"/>
          <a:ext cx="664162" cy="988293"/>
        </a:xfrm>
        <a:solidFill>
          <a:srgbClr val="AA1B1E">
            <a:lumMod val="60000"/>
            <a:lumOff val="40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Visual Analytics</a:t>
          </a:r>
          <a:endParaRPr lang="en-US" sz="700" strike="noStrike" dirty="0">
            <a:solidFill>
              <a:srgbClr val="FFFFFF"/>
            </a:solidFill>
            <a:latin typeface="Arial"/>
            <a:ea typeface="+mn-ea"/>
            <a:cs typeface="+mn-cs"/>
          </a:endParaRPr>
        </a:p>
      </dgm:t>
    </dgm:pt>
    <dgm:pt modelId="{7D0BF300-64C4-4A5D-9C2E-9CADC3BDC84F}" type="parTrans" cxnId="{C58696A2-7261-4F50-A133-59F7748FE43C}">
      <dgm:prSet/>
      <dgm:spPr/>
      <dgm:t>
        <a:bodyPr/>
        <a:lstStyle/>
        <a:p>
          <a:endParaRPr lang="en-US"/>
        </a:p>
      </dgm:t>
    </dgm:pt>
    <dgm:pt modelId="{66150325-539C-47E1-9A59-4A19EEAEB102}" type="sibTrans" cxnId="{C58696A2-7261-4F50-A133-59F7748FE43C}">
      <dgm:prSet/>
      <dgm:spPr/>
      <dgm:t>
        <a:bodyPr/>
        <a:lstStyle/>
        <a:p>
          <a:endParaRPr lang="en-US"/>
        </a:p>
      </dgm:t>
    </dgm:pt>
    <dgm:pt modelId="{0E712AFD-3739-481E-AA44-6D210B7EBC50}">
      <dgm:prSet phldrT="[Text]" custT="1"/>
      <dgm:spPr>
        <a:xfrm>
          <a:off x="137200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Zero Day Protection</a:t>
          </a:r>
          <a:endParaRPr lang="en-US" sz="700" strike="noStrike" dirty="0">
            <a:solidFill>
              <a:srgbClr val="FFFFFF"/>
            </a:solidFill>
            <a:latin typeface="Arial"/>
            <a:ea typeface="+mn-ea"/>
            <a:cs typeface="+mn-cs"/>
          </a:endParaRPr>
        </a:p>
      </dgm:t>
    </dgm:pt>
    <dgm:pt modelId="{13E7F740-A2B3-4915-8191-9B97DCD6FBBA}" type="parTrans" cxnId="{DAF9AA61-7CFF-41D7-8714-6EAF8CA62987}">
      <dgm:prSet/>
      <dgm:spPr/>
      <dgm:t>
        <a:bodyPr/>
        <a:lstStyle/>
        <a:p>
          <a:endParaRPr lang="en-US"/>
        </a:p>
      </dgm:t>
    </dgm:pt>
    <dgm:pt modelId="{90C3F30F-0B9E-4BC8-8C56-F46D04DC1C4C}" type="sibTrans" cxnId="{DAF9AA61-7CFF-41D7-8714-6EAF8CA62987}">
      <dgm:prSet/>
      <dgm:spPr/>
      <dgm:t>
        <a:bodyPr/>
        <a:lstStyle/>
        <a:p>
          <a:endParaRPr lang="en-US"/>
        </a:p>
      </dgm:t>
    </dgm:pt>
    <dgm:pt modelId="{349090E0-5E43-4BA8-AE47-8B673AE04E24}">
      <dgm:prSet phldrT="[Text]" custT="1"/>
      <dgm:spPr>
        <a:xfrm>
          <a:off x="3420285" y="3355038"/>
          <a:ext cx="664162" cy="988293"/>
        </a:xfrm>
        <a:solidFill>
          <a:srgbClr val="598600">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Network Mapping</a:t>
          </a:r>
          <a:endParaRPr lang="en-US" sz="700" strike="noStrike" dirty="0">
            <a:solidFill>
              <a:srgbClr val="FFFFFF"/>
            </a:solidFill>
            <a:latin typeface="Arial"/>
            <a:ea typeface="+mn-ea"/>
            <a:cs typeface="+mn-cs"/>
          </a:endParaRPr>
        </a:p>
      </dgm:t>
    </dgm:pt>
    <dgm:pt modelId="{1F5A2755-5CC9-475D-9F19-DFFAEF898E44}" type="parTrans" cxnId="{B9D06AC4-CBF9-45BB-BF3F-E6F1C3BEB0E9}">
      <dgm:prSet/>
      <dgm:spPr/>
      <dgm:t>
        <a:bodyPr/>
        <a:lstStyle/>
        <a:p>
          <a:endParaRPr lang="en-US"/>
        </a:p>
      </dgm:t>
    </dgm:pt>
    <dgm:pt modelId="{6643D689-7722-4102-B9BE-E3982CF3B913}" type="sibTrans" cxnId="{B9D06AC4-CBF9-45BB-BF3F-E6F1C3BEB0E9}">
      <dgm:prSet/>
      <dgm:spPr/>
      <dgm:t>
        <a:bodyPr/>
        <a:lstStyle/>
        <a:p>
          <a:endParaRPr lang="en-US"/>
        </a:p>
      </dgm:t>
    </dgm:pt>
    <dgm:pt modelId="{ADB2C1E5-63F5-49BE-AFF3-20BD372D6C8B}">
      <dgm:prSet phldrT="[Text]" custT="1"/>
      <dgm:spPr>
        <a:xfrm>
          <a:off x="4098395" y="3355107"/>
          <a:ext cx="664162" cy="988293"/>
        </a:xfrm>
        <a:solidFill>
          <a:srgbClr val="598600">
            <a:lumMod val="75000"/>
          </a:srgbClr>
        </a:solidFill>
        <a:ln w="25400" cap="flat" cmpd="sng" algn="ctr">
          <a:noFill/>
          <a:prstDash val="solid"/>
        </a:ln>
        <a:effectLst/>
      </dgm:spPr>
      <dgm:t>
        <a:bodyPr/>
        <a:lstStyle/>
        <a:p>
          <a:r>
            <a:rPr lang="en-US" sz="600" strike="noStrike" dirty="0" smtClean="0">
              <a:solidFill>
                <a:srgbClr val="FFFFFF"/>
              </a:solidFill>
              <a:latin typeface="Arial"/>
              <a:ea typeface="+mn-ea"/>
              <a:cs typeface="+mn-cs"/>
            </a:rPr>
            <a:t>Situational Understanding</a:t>
          </a:r>
        </a:p>
        <a:p>
          <a:endParaRPr lang="en-US" sz="700" strike="noStrike" dirty="0">
            <a:solidFill>
              <a:srgbClr val="FFFFFF"/>
            </a:solidFill>
            <a:latin typeface="Arial"/>
            <a:ea typeface="+mn-ea"/>
            <a:cs typeface="+mn-cs"/>
          </a:endParaRPr>
        </a:p>
      </dgm:t>
    </dgm:pt>
    <dgm:pt modelId="{B374CF30-739D-444B-A479-3DEDFAEAD149}" type="parTrans" cxnId="{2EF075E5-6CE4-4A65-80D0-A8EBAFBAD238}">
      <dgm:prSet/>
      <dgm:spPr/>
      <dgm:t>
        <a:bodyPr/>
        <a:lstStyle/>
        <a:p>
          <a:endParaRPr lang="en-US"/>
        </a:p>
      </dgm:t>
    </dgm:pt>
    <dgm:pt modelId="{FBC9A05F-F0A7-42FB-8473-D05C6BBCBECD}" type="sibTrans" cxnId="{2EF075E5-6CE4-4A65-80D0-A8EBAFBAD238}">
      <dgm:prSet/>
      <dgm:spPr/>
      <dgm:t>
        <a:bodyPr/>
        <a:lstStyle/>
        <a:p>
          <a:endParaRPr lang="en-US"/>
        </a:p>
      </dgm:t>
    </dgm:pt>
    <dgm:pt modelId="{D29E4DE5-D754-496C-B536-92CAF4FC4145}">
      <dgm:prSet phldrT="[Text]" custT="1"/>
      <dgm:spPr>
        <a:xfrm>
          <a:off x="4790452" y="3355038"/>
          <a:ext cx="664162" cy="988293"/>
        </a:xfrm>
        <a:solidFill>
          <a:srgbClr val="7030A0"/>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Malware Classification</a:t>
          </a:r>
        </a:p>
      </dgm:t>
    </dgm:pt>
    <dgm:pt modelId="{DEF0D369-15C8-429F-8710-52B3EBF4A459}" type="parTrans" cxnId="{9AAFD5B5-F881-45CA-B10E-90D96D43C9D6}">
      <dgm:prSet/>
      <dgm:spPr/>
      <dgm:t>
        <a:bodyPr/>
        <a:lstStyle/>
        <a:p>
          <a:endParaRPr lang="en-US"/>
        </a:p>
      </dgm:t>
    </dgm:pt>
    <dgm:pt modelId="{1A916449-59FA-4CBF-995E-DC1C1C30A47C}" type="sibTrans" cxnId="{9AAFD5B5-F881-45CA-B10E-90D96D43C9D6}">
      <dgm:prSet/>
      <dgm:spPr/>
      <dgm:t>
        <a:bodyPr/>
        <a:lstStyle/>
        <a:p>
          <a:endParaRPr lang="en-US"/>
        </a:p>
      </dgm:t>
    </dgm:pt>
    <dgm:pt modelId="{B514C760-C317-4946-85E7-79A04A80120F}">
      <dgm:prSet phldrT="[Text]" custT="1"/>
      <dgm:spPr>
        <a:xfrm>
          <a:off x="5468562" y="3355038"/>
          <a:ext cx="664162" cy="988293"/>
        </a:xfrm>
        <a:solidFill>
          <a:srgbClr val="7030A0"/>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Malware Execution Prevention</a:t>
          </a:r>
          <a:endParaRPr lang="en-US" sz="700" strike="noStrike" dirty="0">
            <a:solidFill>
              <a:srgbClr val="FFFFFF"/>
            </a:solidFill>
            <a:latin typeface="Arial"/>
            <a:ea typeface="+mn-ea"/>
            <a:cs typeface="+mn-cs"/>
          </a:endParaRPr>
        </a:p>
      </dgm:t>
    </dgm:pt>
    <dgm:pt modelId="{FA96ECEB-13BD-418E-B2C9-9EEDB8FCBE2C}" type="parTrans" cxnId="{EFB64933-BDD6-439A-80F2-4305A5402960}">
      <dgm:prSet/>
      <dgm:spPr/>
      <dgm:t>
        <a:bodyPr/>
        <a:lstStyle/>
        <a:p>
          <a:endParaRPr lang="en-US"/>
        </a:p>
      </dgm:t>
    </dgm:pt>
    <dgm:pt modelId="{9A364A48-C7B8-403A-A27A-475E384A5E01}" type="sibTrans" cxnId="{EFB64933-BDD6-439A-80F2-4305A5402960}">
      <dgm:prSet/>
      <dgm:spPr/>
      <dgm:t>
        <a:bodyPr/>
        <a:lstStyle/>
        <a:p>
          <a:endParaRPr lang="en-US"/>
        </a:p>
      </dgm:t>
    </dgm:pt>
    <dgm:pt modelId="{97E24185-8C8F-4BA3-BA0B-EA28B2207DDD}">
      <dgm:prSet phldrT="[Text]" custT="1"/>
      <dgm:spPr>
        <a:xfrm>
          <a:off x="0" y="0"/>
          <a:ext cx="6822941" cy="1117423"/>
        </a:xfrm>
        <a:solidFill>
          <a:srgbClr val="006699">
            <a:hueOff val="0"/>
            <a:satOff val="0"/>
            <a:lumOff val="0"/>
            <a:alphaOff val="0"/>
          </a:srgbClr>
        </a:solidFill>
        <a:ln w="25400" cap="flat" cmpd="sng" algn="ctr">
          <a:solidFill>
            <a:schemeClr val="tx2"/>
          </a:solidFill>
          <a:prstDash val="solid"/>
        </a:ln>
        <a:effectLst/>
      </dgm:spPr>
      <dgm:t>
        <a:bodyPr/>
        <a:lstStyle/>
        <a:p>
          <a:r>
            <a:rPr lang="en-US" sz="2400" dirty="0" smtClean="0">
              <a:solidFill>
                <a:srgbClr val="FFFFFF"/>
              </a:solidFill>
              <a:latin typeface="Arial"/>
              <a:ea typeface="+mn-ea"/>
              <a:cs typeface="+mn-cs"/>
            </a:rPr>
            <a:t>Reduce Financial Sector risk due to cyber attack </a:t>
          </a:r>
          <a:endParaRPr lang="en-US" sz="2500" dirty="0">
            <a:solidFill>
              <a:srgbClr val="FFFFFF"/>
            </a:solidFill>
            <a:latin typeface="Arial"/>
            <a:ea typeface="+mn-ea"/>
            <a:cs typeface="+mn-cs"/>
          </a:endParaRPr>
        </a:p>
      </dgm:t>
    </dgm:pt>
    <dgm:pt modelId="{43EDE7D0-8404-428E-A747-91C0AEE365BC}" type="parTrans" cxnId="{83591155-D5B5-488B-921A-42D6BF3C4DEA}">
      <dgm:prSet/>
      <dgm:spPr/>
      <dgm:t>
        <a:bodyPr/>
        <a:lstStyle/>
        <a:p>
          <a:endParaRPr lang="en-US"/>
        </a:p>
      </dgm:t>
    </dgm:pt>
    <dgm:pt modelId="{4E2C8B37-EF37-415F-A17B-F2B7A24C1A94}" type="sibTrans" cxnId="{83591155-D5B5-488B-921A-42D6BF3C4DEA}">
      <dgm:prSet/>
      <dgm:spPr/>
      <dgm:t>
        <a:bodyPr/>
        <a:lstStyle/>
        <a:p>
          <a:endParaRPr lang="en-US"/>
        </a:p>
      </dgm:t>
    </dgm:pt>
    <dgm:pt modelId="{F8D668D4-7498-4205-90C6-D5D38CEB4753}">
      <dgm:prSet phldrT="[Text]" custT="1"/>
      <dgm:spPr>
        <a:xfrm>
          <a:off x="205011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Intrusion Tolerance</a:t>
          </a:r>
          <a:endParaRPr lang="en-US" sz="700" strike="noStrike" dirty="0">
            <a:solidFill>
              <a:srgbClr val="FFFFFF"/>
            </a:solidFill>
            <a:latin typeface="Arial"/>
            <a:ea typeface="+mn-ea"/>
            <a:cs typeface="+mn-cs"/>
          </a:endParaRPr>
        </a:p>
      </dgm:t>
    </dgm:pt>
    <dgm:pt modelId="{8BFF550C-D711-4D67-BBA8-A0E3B8D2CEAE}" type="parTrans" cxnId="{6DF8E5C1-A12F-4C18-8EE3-F7EFC4CFACDF}">
      <dgm:prSet/>
      <dgm:spPr/>
      <dgm:t>
        <a:bodyPr/>
        <a:lstStyle/>
        <a:p>
          <a:endParaRPr lang="en-US"/>
        </a:p>
      </dgm:t>
    </dgm:pt>
    <dgm:pt modelId="{C0F84D8D-CC21-4447-84C9-7733CB838F0E}" type="sibTrans" cxnId="{6DF8E5C1-A12F-4C18-8EE3-F7EFC4CFACDF}">
      <dgm:prSet/>
      <dgm:spPr/>
      <dgm:t>
        <a:bodyPr/>
        <a:lstStyle/>
        <a:p>
          <a:endParaRPr lang="en-US"/>
        </a:p>
      </dgm:t>
    </dgm:pt>
    <dgm:pt modelId="{37152E67-3E58-4380-A48A-B9F8835ACC32}">
      <dgm:prSet phldrT="[Text]" custT="1"/>
      <dgm:spPr>
        <a:xfrm>
          <a:off x="2728228" y="3355038"/>
          <a:ext cx="664162" cy="988293"/>
        </a:xfrm>
        <a:solidFill>
          <a:srgbClr val="C8C8C8">
            <a:lumMod val="75000"/>
          </a:srgbClr>
        </a:solidFill>
        <a:ln w="25400" cap="flat" cmpd="sng" algn="ctr">
          <a:noFill/>
          <a:prstDash val="solid"/>
        </a:ln>
        <a:effectLst/>
      </dgm:spPr>
      <dgm:t>
        <a:bodyPr/>
        <a:lstStyle/>
        <a:p>
          <a:r>
            <a:rPr lang="en-US" sz="700" strike="noStrike" dirty="0" smtClean="0">
              <a:solidFill>
                <a:srgbClr val="FFFFFF"/>
              </a:solidFill>
              <a:latin typeface="Arial"/>
              <a:ea typeface="+mn-ea"/>
              <a:cs typeface="+mn-cs"/>
            </a:rPr>
            <a:t>Dynamic Network Architecture</a:t>
          </a:r>
          <a:endParaRPr lang="en-US" sz="700" strike="noStrike" dirty="0">
            <a:solidFill>
              <a:srgbClr val="FFFFFF"/>
            </a:solidFill>
            <a:latin typeface="Arial"/>
            <a:ea typeface="+mn-ea"/>
            <a:cs typeface="+mn-cs"/>
          </a:endParaRPr>
        </a:p>
      </dgm:t>
    </dgm:pt>
    <dgm:pt modelId="{6CE76B20-15A3-4607-9469-FE9ABCE76032}" type="parTrans" cxnId="{F6ABA7F1-5DC2-4705-8DCE-E7DE46EB635E}">
      <dgm:prSet/>
      <dgm:spPr/>
      <dgm:t>
        <a:bodyPr/>
        <a:lstStyle/>
        <a:p>
          <a:endParaRPr lang="en-US"/>
        </a:p>
      </dgm:t>
    </dgm:pt>
    <dgm:pt modelId="{C0D281FF-06C9-446C-BFA5-EA605D254DDE}" type="sibTrans" cxnId="{F6ABA7F1-5DC2-4705-8DCE-E7DE46EB635E}">
      <dgm:prSet/>
      <dgm:spPr/>
      <dgm:t>
        <a:bodyPr/>
        <a:lstStyle/>
        <a:p>
          <a:endParaRPr lang="en-US"/>
        </a:p>
      </dgm:t>
    </dgm:pt>
    <dgm:pt modelId="{1FC135C4-ED18-495D-927E-B22DED41464E}">
      <dgm:prSet phldrT="[Text]"/>
      <dgm:spPr>
        <a:xfrm>
          <a:off x="1841" y="2279758"/>
          <a:ext cx="1342272" cy="988293"/>
        </a:xfrm>
        <a:solidFill>
          <a:srgbClr val="AA1B1E">
            <a:lumMod val="60000"/>
            <a:lumOff val="4000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Software Assurance</a:t>
          </a:r>
          <a:endParaRPr lang="en-US" dirty="0">
            <a:solidFill>
              <a:srgbClr val="FFFFFF"/>
            </a:solidFill>
            <a:latin typeface="Arial"/>
            <a:ea typeface="+mn-ea"/>
            <a:cs typeface="+mn-cs"/>
          </a:endParaRPr>
        </a:p>
      </dgm:t>
    </dgm:pt>
    <dgm:pt modelId="{F77B2A09-7866-4E1D-9E99-1B530CA7BA34}" type="sibTrans" cxnId="{1A63491E-0573-4FE8-AB0C-0D09C6C733C2}">
      <dgm:prSet/>
      <dgm:spPr/>
      <dgm:t>
        <a:bodyPr/>
        <a:lstStyle/>
        <a:p>
          <a:endParaRPr lang="en-US"/>
        </a:p>
      </dgm:t>
    </dgm:pt>
    <dgm:pt modelId="{A2F2B6EF-31BE-4A27-ACE7-7233B42CABDA}" type="parTrans" cxnId="{1A63491E-0573-4FE8-AB0C-0D09C6C733C2}">
      <dgm:prSet/>
      <dgm:spPr/>
      <dgm:t>
        <a:bodyPr/>
        <a:lstStyle/>
        <a:p>
          <a:endParaRPr lang="en-US"/>
        </a:p>
      </dgm:t>
    </dgm:pt>
    <dgm:pt modelId="{29B1DABB-E8D5-49D6-AAF3-26741CC52759}">
      <dgm:prSet phldrT="[Text]"/>
      <dgm:spPr>
        <a:xfrm>
          <a:off x="1841" y="1204479"/>
          <a:ext cx="6822941" cy="988293"/>
        </a:xfrm>
        <a:solidFill>
          <a:srgbClr val="006699">
            <a:hueOff val="0"/>
            <a:satOff val="0"/>
            <a:lumOff val="0"/>
            <a:alphaOff val="0"/>
          </a:srgbClr>
        </a:solidFill>
        <a:ln w="25400" cap="flat" cmpd="sng" algn="ctr">
          <a:solidFill>
            <a:schemeClr val="tx2"/>
          </a:solidFill>
          <a:prstDash val="solid"/>
        </a:ln>
        <a:effectLst/>
      </dgm:spPr>
      <dgm:t>
        <a:bodyPr/>
        <a:lstStyle/>
        <a:p>
          <a:r>
            <a:rPr lang="en-US" dirty="0" smtClean="0">
              <a:solidFill>
                <a:srgbClr val="FFFFFF"/>
              </a:solidFill>
              <a:latin typeface="Arial"/>
              <a:ea typeface="+mn-ea"/>
              <a:cs typeface="+mn-cs"/>
            </a:rPr>
            <a:t>Defend and deter cyber adversaries and limit the effect of cyber threats to information and operations</a:t>
          </a:r>
          <a:endParaRPr lang="en-US" dirty="0">
            <a:solidFill>
              <a:srgbClr val="FFFFFF"/>
            </a:solidFill>
            <a:latin typeface="Arial"/>
            <a:ea typeface="+mn-ea"/>
            <a:cs typeface="+mn-cs"/>
          </a:endParaRPr>
        </a:p>
      </dgm:t>
    </dgm:pt>
    <dgm:pt modelId="{AB115045-7AFE-4638-9FB4-2DEB0551263C}" type="sibTrans" cxnId="{769F6F06-99F6-4739-AB0C-E51FAE03CA28}">
      <dgm:prSet/>
      <dgm:spPr/>
      <dgm:t>
        <a:bodyPr/>
        <a:lstStyle/>
        <a:p>
          <a:endParaRPr lang="en-US"/>
        </a:p>
      </dgm:t>
    </dgm:pt>
    <dgm:pt modelId="{BC5CEDC6-628E-4FAE-8874-193F9EF9EA78}" type="parTrans" cxnId="{769F6F06-99F6-4739-AB0C-E51FAE03CA28}">
      <dgm:prSet/>
      <dgm:spPr/>
      <dgm:t>
        <a:bodyPr/>
        <a:lstStyle/>
        <a:p>
          <a:endParaRPr lang="en-US"/>
        </a:p>
      </dgm:t>
    </dgm:pt>
    <dgm:pt modelId="{2FECAD7A-2C30-4ABC-A116-F24FEC31BE28}" type="pres">
      <dgm:prSet presAssocID="{F4745CF3-BB15-44D3-9615-78243E923949}" presName="Name0" presStyleCnt="0">
        <dgm:presLayoutVars>
          <dgm:chPref val="1"/>
          <dgm:dir/>
          <dgm:animOne val="branch"/>
          <dgm:animLvl val="lvl"/>
          <dgm:resizeHandles/>
        </dgm:presLayoutVars>
      </dgm:prSet>
      <dgm:spPr/>
      <dgm:t>
        <a:bodyPr/>
        <a:lstStyle/>
        <a:p>
          <a:endParaRPr lang="en-US"/>
        </a:p>
      </dgm:t>
    </dgm:pt>
    <dgm:pt modelId="{3527F5AC-79BB-48D7-9C18-4A3B67F51FFD}" type="pres">
      <dgm:prSet presAssocID="{97E24185-8C8F-4BA3-BA0B-EA28B2207DDD}" presName="vertOne" presStyleCnt="0"/>
      <dgm:spPr/>
    </dgm:pt>
    <dgm:pt modelId="{996CCA1B-B427-432A-91CF-19D0495AE064}" type="pres">
      <dgm:prSet presAssocID="{97E24185-8C8F-4BA3-BA0B-EA28B2207DDD}" presName="txOne" presStyleLbl="node0" presStyleIdx="0" presStyleCnt="1" custScaleY="88093" custLinFactNeighborX="-27" custLinFactNeighborY="78800">
        <dgm:presLayoutVars>
          <dgm:chPref val="3"/>
        </dgm:presLayoutVars>
      </dgm:prSet>
      <dgm:spPr>
        <a:prstGeom prst="roundRect">
          <a:avLst>
            <a:gd name="adj" fmla="val 10000"/>
          </a:avLst>
        </a:prstGeom>
      </dgm:spPr>
      <dgm:t>
        <a:bodyPr/>
        <a:lstStyle/>
        <a:p>
          <a:endParaRPr lang="en-US"/>
        </a:p>
      </dgm:t>
    </dgm:pt>
    <dgm:pt modelId="{7F0BB183-3F91-4FC5-BD91-12C5F4B87369}" type="pres">
      <dgm:prSet presAssocID="{97E24185-8C8F-4BA3-BA0B-EA28B2207DDD}" presName="parTransOne" presStyleCnt="0"/>
      <dgm:spPr/>
    </dgm:pt>
    <dgm:pt modelId="{E3C31DD4-33C2-4242-9E23-358330AC35D8}" type="pres">
      <dgm:prSet presAssocID="{97E24185-8C8F-4BA3-BA0B-EA28B2207DDD}" presName="horzOne" presStyleCnt="0"/>
      <dgm:spPr/>
    </dgm:pt>
    <dgm:pt modelId="{8196D9EC-126B-419B-9416-AA499DB34E71}" type="pres">
      <dgm:prSet presAssocID="{29B1DABB-E8D5-49D6-AAF3-26741CC52759}" presName="vertTwo" presStyleCnt="0"/>
      <dgm:spPr/>
    </dgm:pt>
    <dgm:pt modelId="{B290173A-5F67-4AD5-A17C-77D09616E246}" type="pres">
      <dgm:prSet presAssocID="{29B1DABB-E8D5-49D6-AAF3-26741CC52759}" presName="txTwo" presStyleLbl="node2" presStyleIdx="0" presStyleCnt="1" custScaleY="79618" custLinFactNeighborX="-105" custLinFactNeighborY="37452">
        <dgm:presLayoutVars>
          <dgm:chPref val="3"/>
        </dgm:presLayoutVars>
      </dgm:prSet>
      <dgm:spPr>
        <a:prstGeom prst="roundRect">
          <a:avLst>
            <a:gd name="adj" fmla="val 10000"/>
          </a:avLst>
        </a:prstGeom>
      </dgm:spPr>
      <dgm:t>
        <a:bodyPr/>
        <a:lstStyle/>
        <a:p>
          <a:endParaRPr lang="en-US"/>
        </a:p>
      </dgm:t>
    </dgm:pt>
    <dgm:pt modelId="{93A19660-F617-40FC-885C-6B62ACAA4CB7}" type="pres">
      <dgm:prSet presAssocID="{29B1DABB-E8D5-49D6-AAF3-26741CC52759}" presName="parTransTwo" presStyleCnt="0"/>
      <dgm:spPr/>
    </dgm:pt>
    <dgm:pt modelId="{D39F2322-BFB5-46D8-AA89-F514AF115B4B}" type="pres">
      <dgm:prSet presAssocID="{29B1DABB-E8D5-49D6-AAF3-26741CC52759}" presName="horzTwo" presStyleCnt="0"/>
      <dgm:spPr/>
    </dgm:pt>
    <dgm:pt modelId="{E9C6A5EA-8746-465E-92AF-94114A454591}" type="pres">
      <dgm:prSet presAssocID="{1FC135C4-ED18-495D-927E-B22DED41464E}" presName="vertThree" presStyleCnt="0"/>
      <dgm:spPr/>
    </dgm:pt>
    <dgm:pt modelId="{D3278890-C54F-4FA2-BCA0-4A21B9F97192}" type="pres">
      <dgm:prSet presAssocID="{1FC135C4-ED18-495D-927E-B22DED41464E}" presName="txThree" presStyleLbl="node3" presStyleIdx="0" presStyleCnt="5">
        <dgm:presLayoutVars>
          <dgm:chPref val="3"/>
        </dgm:presLayoutVars>
      </dgm:prSet>
      <dgm:spPr>
        <a:prstGeom prst="roundRect">
          <a:avLst>
            <a:gd name="adj" fmla="val 10000"/>
          </a:avLst>
        </a:prstGeom>
      </dgm:spPr>
      <dgm:t>
        <a:bodyPr/>
        <a:lstStyle/>
        <a:p>
          <a:endParaRPr lang="en-US"/>
        </a:p>
      </dgm:t>
    </dgm:pt>
    <dgm:pt modelId="{D1FE0633-7F79-43A4-84E0-51308347CEFD}" type="pres">
      <dgm:prSet presAssocID="{1FC135C4-ED18-495D-927E-B22DED41464E}" presName="parTransThree" presStyleCnt="0"/>
      <dgm:spPr/>
    </dgm:pt>
    <dgm:pt modelId="{F382AEEE-BE7B-4743-8A45-0566F363ECB7}" type="pres">
      <dgm:prSet presAssocID="{1FC135C4-ED18-495D-927E-B22DED41464E}" presName="horzThree" presStyleCnt="0"/>
      <dgm:spPr/>
    </dgm:pt>
    <dgm:pt modelId="{29317B1D-E45F-4EC0-A55E-08A3654FF120}" type="pres">
      <dgm:prSet presAssocID="{24482A2A-5FA0-48BE-8A59-CDB0D5357672}" presName="vertFour" presStyleCnt="0">
        <dgm:presLayoutVars>
          <dgm:chPref val="3"/>
        </dgm:presLayoutVars>
      </dgm:prSet>
      <dgm:spPr/>
    </dgm:pt>
    <dgm:pt modelId="{0FE0E29E-880B-48CF-866B-BB1E86B0071A}" type="pres">
      <dgm:prSet presAssocID="{24482A2A-5FA0-48BE-8A59-CDB0D5357672}" presName="txFour" presStyleLbl="node4" presStyleIdx="0" presStyleCnt="10">
        <dgm:presLayoutVars>
          <dgm:chPref val="3"/>
        </dgm:presLayoutVars>
      </dgm:prSet>
      <dgm:spPr>
        <a:prstGeom prst="roundRect">
          <a:avLst>
            <a:gd name="adj" fmla="val 10000"/>
          </a:avLst>
        </a:prstGeom>
      </dgm:spPr>
      <dgm:t>
        <a:bodyPr/>
        <a:lstStyle/>
        <a:p>
          <a:endParaRPr lang="en-US"/>
        </a:p>
      </dgm:t>
    </dgm:pt>
    <dgm:pt modelId="{4ED7C8AA-E261-40FA-A46C-BF1190C2841D}" type="pres">
      <dgm:prSet presAssocID="{24482A2A-5FA0-48BE-8A59-CDB0D5357672}" presName="horzFour" presStyleCnt="0"/>
      <dgm:spPr/>
    </dgm:pt>
    <dgm:pt modelId="{5E215C52-572F-4CE9-A0DC-9A1AC7B84C94}" type="pres">
      <dgm:prSet presAssocID="{24CA5FC2-98CA-4C3E-B863-5BDB228B936D}" presName="sibSpaceFour" presStyleCnt="0"/>
      <dgm:spPr/>
    </dgm:pt>
    <dgm:pt modelId="{C55321FE-0073-49B1-BA21-8E8529736A59}" type="pres">
      <dgm:prSet presAssocID="{0ABC7A87-D53B-4286-8F3C-1050C96AAA5E}" presName="vertFour" presStyleCnt="0">
        <dgm:presLayoutVars>
          <dgm:chPref val="3"/>
        </dgm:presLayoutVars>
      </dgm:prSet>
      <dgm:spPr/>
    </dgm:pt>
    <dgm:pt modelId="{58B74839-1FED-46D9-B01F-1D40166BBBDF}" type="pres">
      <dgm:prSet presAssocID="{0ABC7A87-D53B-4286-8F3C-1050C96AAA5E}" presName="txFour" presStyleLbl="node4" presStyleIdx="1" presStyleCnt="10">
        <dgm:presLayoutVars>
          <dgm:chPref val="3"/>
        </dgm:presLayoutVars>
      </dgm:prSet>
      <dgm:spPr>
        <a:prstGeom prst="roundRect">
          <a:avLst>
            <a:gd name="adj" fmla="val 10000"/>
          </a:avLst>
        </a:prstGeom>
      </dgm:spPr>
      <dgm:t>
        <a:bodyPr/>
        <a:lstStyle/>
        <a:p>
          <a:endParaRPr lang="en-US"/>
        </a:p>
      </dgm:t>
    </dgm:pt>
    <dgm:pt modelId="{6B355C70-4824-4F73-BDB5-196971447136}" type="pres">
      <dgm:prSet presAssocID="{0ABC7A87-D53B-4286-8F3C-1050C96AAA5E}" presName="horzFour" presStyleCnt="0"/>
      <dgm:spPr/>
    </dgm:pt>
    <dgm:pt modelId="{53C39859-D51E-4521-B0C0-56E8AE95C511}" type="pres">
      <dgm:prSet presAssocID="{F77B2A09-7866-4E1D-9E99-1B530CA7BA34}" presName="sibSpaceThree" presStyleCnt="0"/>
      <dgm:spPr/>
    </dgm:pt>
    <dgm:pt modelId="{85D71F02-0B21-4F96-AE00-D6EAEDC5FD28}" type="pres">
      <dgm:prSet presAssocID="{249FBA73-1726-4F6B-9AFF-8E0FA6F06541}" presName="vertThree" presStyleCnt="0"/>
      <dgm:spPr/>
    </dgm:pt>
    <dgm:pt modelId="{D3B94C26-3211-43D7-B453-C9DA7A4C4E70}" type="pres">
      <dgm:prSet presAssocID="{249FBA73-1726-4F6B-9AFF-8E0FA6F06541}" presName="txThree" presStyleLbl="node3" presStyleIdx="1" presStyleCnt="5">
        <dgm:presLayoutVars>
          <dgm:chPref val="3"/>
        </dgm:presLayoutVars>
      </dgm:prSet>
      <dgm:spPr>
        <a:prstGeom prst="roundRect">
          <a:avLst>
            <a:gd name="adj" fmla="val 10000"/>
          </a:avLst>
        </a:prstGeom>
      </dgm:spPr>
      <dgm:t>
        <a:bodyPr/>
        <a:lstStyle/>
        <a:p>
          <a:endParaRPr lang="en-US"/>
        </a:p>
      </dgm:t>
    </dgm:pt>
    <dgm:pt modelId="{BD58872C-8F2F-417C-A412-C88072ADD4D4}" type="pres">
      <dgm:prSet presAssocID="{249FBA73-1726-4F6B-9AFF-8E0FA6F06541}" presName="parTransThree" presStyleCnt="0"/>
      <dgm:spPr/>
    </dgm:pt>
    <dgm:pt modelId="{5C36B6D9-81FC-4ECA-AB30-AF0E7A6D4680}" type="pres">
      <dgm:prSet presAssocID="{249FBA73-1726-4F6B-9AFF-8E0FA6F06541}" presName="horzThree" presStyleCnt="0"/>
      <dgm:spPr/>
    </dgm:pt>
    <dgm:pt modelId="{C3EF648A-9351-458B-9822-DE9CFE922BEC}" type="pres">
      <dgm:prSet presAssocID="{0E712AFD-3739-481E-AA44-6D210B7EBC50}" presName="vertFour" presStyleCnt="0">
        <dgm:presLayoutVars>
          <dgm:chPref val="3"/>
        </dgm:presLayoutVars>
      </dgm:prSet>
      <dgm:spPr/>
    </dgm:pt>
    <dgm:pt modelId="{861CBB84-2A7B-4BE1-BF1E-D57A2CD2F067}" type="pres">
      <dgm:prSet presAssocID="{0E712AFD-3739-481E-AA44-6D210B7EBC50}" presName="txFour" presStyleLbl="node4" presStyleIdx="2" presStyleCnt="10">
        <dgm:presLayoutVars>
          <dgm:chPref val="3"/>
        </dgm:presLayoutVars>
      </dgm:prSet>
      <dgm:spPr>
        <a:prstGeom prst="roundRect">
          <a:avLst>
            <a:gd name="adj" fmla="val 10000"/>
          </a:avLst>
        </a:prstGeom>
      </dgm:spPr>
      <dgm:t>
        <a:bodyPr/>
        <a:lstStyle/>
        <a:p>
          <a:endParaRPr lang="en-US"/>
        </a:p>
      </dgm:t>
    </dgm:pt>
    <dgm:pt modelId="{ECA47219-B515-4BC4-B05A-A6B2C61A4A07}" type="pres">
      <dgm:prSet presAssocID="{0E712AFD-3739-481E-AA44-6D210B7EBC50}" presName="horzFour" presStyleCnt="0"/>
      <dgm:spPr/>
    </dgm:pt>
    <dgm:pt modelId="{54EC6C16-8C92-40A5-9ED1-1132C9F1DC1B}" type="pres">
      <dgm:prSet presAssocID="{90C3F30F-0B9E-4BC8-8C56-F46D04DC1C4C}" presName="sibSpaceFour" presStyleCnt="0"/>
      <dgm:spPr/>
    </dgm:pt>
    <dgm:pt modelId="{74B2AEC1-9AB5-4269-BDF8-0E76A4C7C908}" type="pres">
      <dgm:prSet presAssocID="{F8D668D4-7498-4205-90C6-D5D38CEB4753}" presName="vertFour" presStyleCnt="0">
        <dgm:presLayoutVars>
          <dgm:chPref val="3"/>
        </dgm:presLayoutVars>
      </dgm:prSet>
      <dgm:spPr/>
    </dgm:pt>
    <dgm:pt modelId="{D9FCE494-29E1-4B6C-9EEE-BFFA7A2C4FD7}" type="pres">
      <dgm:prSet presAssocID="{F8D668D4-7498-4205-90C6-D5D38CEB4753}" presName="txFour" presStyleLbl="node4" presStyleIdx="3" presStyleCnt="10">
        <dgm:presLayoutVars>
          <dgm:chPref val="3"/>
        </dgm:presLayoutVars>
      </dgm:prSet>
      <dgm:spPr>
        <a:prstGeom prst="roundRect">
          <a:avLst>
            <a:gd name="adj" fmla="val 10000"/>
          </a:avLst>
        </a:prstGeom>
      </dgm:spPr>
      <dgm:t>
        <a:bodyPr/>
        <a:lstStyle/>
        <a:p>
          <a:endParaRPr lang="en-US"/>
        </a:p>
      </dgm:t>
    </dgm:pt>
    <dgm:pt modelId="{97769E76-7558-40A5-AF98-5E92E99D58E3}" type="pres">
      <dgm:prSet presAssocID="{F8D668D4-7498-4205-90C6-D5D38CEB4753}" presName="horzFour" presStyleCnt="0"/>
      <dgm:spPr/>
    </dgm:pt>
    <dgm:pt modelId="{4A6BBD20-EA85-4E7A-9319-FA074C209D91}" type="pres">
      <dgm:prSet presAssocID="{C0F84D8D-CC21-4447-84C9-7733CB838F0E}" presName="sibSpaceFour" presStyleCnt="0"/>
      <dgm:spPr/>
    </dgm:pt>
    <dgm:pt modelId="{96B1952E-8A23-4311-BEB4-7635B677D6F3}" type="pres">
      <dgm:prSet presAssocID="{37152E67-3E58-4380-A48A-B9F8835ACC32}" presName="vertFour" presStyleCnt="0">
        <dgm:presLayoutVars>
          <dgm:chPref val="3"/>
        </dgm:presLayoutVars>
      </dgm:prSet>
      <dgm:spPr/>
    </dgm:pt>
    <dgm:pt modelId="{E5377CA1-EA75-4ED2-97E5-780B97921F93}" type="pres">
      <dgm:prSet presAssocID="{37152E67-3E58-4380-A48A-B9F8835ACC32}" presName="txFour" presStyleLbl="node4" presStyleIdx="4" presStyleCnt="10">
        <dgm:presLayoutVars>
          <dgm:chPref val="3"/>
        </dgm:presLayoutVars>
      </dgm:prSet>
      <dgm:spPr>
        <a:prstGeom prst="roundRect">
          <a:avLst>
            <a:gd name="adj" fmla="val 10000"/>
          </a:avLst>
        </a:prstGeom>
      </dgm:spPr>
      <dgm:t>
        <a:bodyPr/>
        <a:lstStyle/>
        <a:p>
          <a:endParaRPr lang="en-US"/>
        </a:p>
      </dgm:t>
    </dgm:pt>
    <dgm:pt modelId="{E3C26CE2-9E7D-4B10-B0C8-831147C1DF47}" type="pres">
      <dgm:prSet presAssocID="{37152E67-3E58-4380-A48A-B9F8835ACC32}" presName="horzFour" presStyleCnt="0"/>
      <dgm:spPr/>
    </dgm:pt>
    <dgm:pt modelId="{EE2B000E-781F-4108-890E-2BA50D56B361}" type="pres">
      <dgm:prSet presAssocID="{5CC5794E-6D66-4135-96E0-9A9C3CA7EB76}" presName="sibSpaceThree" presStyleCnt="0"/>
      <dgm:spPr/>
    </dgm:pt>
    <dgm:pt modelId="{8145622A-EBBE-4088-B09A-BF44012716EC}" type="pres">
      <dgm:prSet presAssocID="{3B0AE976-A21A-432C-B884-9A4410DE7EBE}" presName="vertThree" presStyleCnt="0"/>
      <dgm:spPr/>
    </dgm:pt>
    <dgm:pt modelId="{4ED89D66-7F98-4DE2-8215-1BC6D4B5D76D}" type="pres">
      <dgm:prSet presAssocID="{3B0AE976-A21A-432C-B884-9A4410DE7EBE}" presName="txThree" presStyleLbl="node3" presStyleIdx="2" presStyleCnt="5">
        <dgm:presLayoutVars>
          <dgm:chPref val="3"/>
        </dgm:presLayoutVars>
      </dgm:prSet>
      <dgm:spPr>
        <a:prstGeom prst="roundRect">
          <a:avLst>
            <a:gd name="adj" fmla="val 10000"/>
          </a:avLst>
        </a:prstGeom>
      </dgm:spPr>
      <dgm:t>
        <a:bodyPr/>
        <a:lstStyle/>
        <a:p>
          <a:endParaRPr lang="en-US"/>
        </a:p>
      </dgm:t>
    </dgm:pt>
    <dgm:pt modelId="{75619918-388A-49DA-9C5E-039E4B06747D}" type="pres">
      <dgm:prSet presAssocID="{3B0AE976-A21A-432C-B884-9A4410DE7EBE}" presName="parTransThree" presStyleCnt="0"/>
      <dgm:spPr/>
    </dgm:pt>
    <dgm:pt modelId="{CD9BB7B3-1746-48C7-BA82-DBB5646F1C60}" type="pres">
      <dgm:prSet presAssocID="{3B0AE976-A21A-432C-B884-9A4410DE7EBE}" presName="horzThree" presStyleCnt="0"/>
      <dgm:spPr/>
    </dgm:pt>
    <dgm:pt modelId="{13F7E373-61C3-4AFB-A69F-A7EB6DA746A9}" type="pres">
      <dgm:prSet presAssocID="{349090E0-5E43-4BA8-AE47-8B673AE04E24}" presName="vertFour" presStyleCnt="0">
        <dgm:presLayoutVars>
          <dgm:chPref val="3"/>
        </dgm:presLayoutVars>
      </dgm:prSet>
      <dgm:spPr/>
    </dgm:pt>
    <dgm:pt modelId="{FF92410F-9488-42A6-82DB-4B8729176E25}" type="pres">
      <dgm:prSet presAssocID="{349090E0-5E43-4BA8-AE47-8B673AE04E24}" presName="txFour" presStyleLbl="node4" presStyleIdx="5" presStyleCnt="10">
        <dgm:presLayoutVars>
          <dgm:chPref val="3"/>
        </dgm:presLayoutVars>
      </dgm:prSet>
      <dgm:spPr>
        <a:prstGeom prst="roundRect">
          <a:avLst>
            <a:gd name="adj" fmla="val 10000"/>
          </a:avLst>
        </a:prstGeom>
      </dgm:spPr>
      <dgm:t>
        <a:bodyPr/>
        <a:lstStyle/>
        <a:p>
          <a:endParaRPr lang="en-US"/>
        </a:p>
      </dgm:t>
    </dgm:pt>
    <dgm:pt modelId="{71A2D3D9-A278-404B-9287-8A055E954386}" type="pres">
      <dgm:prSet presAssocID="{349090E0-5E43-4BA8-AE47-8B673AE04E24}" presName="horzFour" presStyleCnt="0"/>
      <dgm:spPr/>
    </dgm:pt>
    <dgm:pt modelId="{92EC53DA-4DA9-4E40-875B-E8ABED1B1F7A}" type="pres">
      <dgm:prSet presAssocID="{6643D689-7722-4102-B9BE-E3982CF3B913}" presName="sibSpaceFour" presStyleCnt="0"/>
      <dgm:spPr/>
    </dgm:pt>
    <dgm:pt modelId="{95E0B810-100A-4735-8155-ED0E0193E8DF}" type="pres">
      <dgm:prSet presAssocID="{ADB2C1E5-63F5-49BE-AFF3-20BD372D6C8B}" presName="vertFour" presStyleCnt="0">
        <dgm:presLayoutVars>
          <dgm:chPref val="3"/>
        </dgm:presLayoutVars>
      </dgm:prSet>
      <dgm:spPr/>
    </dgm:pt>
    <dgm:pt modelId="{EEB1AEE8-6481-490F-AA71-E61E59B66389}" type="pres">
      <dgm:prSet presAssocID="{ADB2C1E5-63F5-49BE-AFF3-20BD372D6C8B}" presName="txFour" presStyleLbl="node4" presStyleIdx="6" presStyleCnt="10" custLinFactNeighborY="7717">
        <dgm:presLayoutVars>
          <dgm:chPref val="3"/>
        </dgm:presLayoutVars>
      </dgm:prSet>
      <dgm:spPr>
        <a:prstGeom prst="roundRect">
          <a:avLst>
            <a:gd name="adj" fmla="val 10000"/>
          </a:avLst>
        </a:prstGeom>
      </dgm:spPr>
      <dgm:t>
        <a:bodyPr/>
        <a:lstStyle/>
        <a:p>
          <a:endParaRPr lang="en-US"/>
        </a:p>
      </dgm:t>
    </dgm:pt>
    <dgm:pt modelId="{97C1D761-736C-4F10-96FA-1756F20473B1}" type="pres">
      <dgm:prSet presAssocID="{ADB2C1E5-63F5-49BE-AFF3-20BD372D6C8B}" presName="horzFour" presStyleCnt="0"/>
      <dgm:spPr/>
    </dgm:pt>
    <dgm:pt modelId="{F177FC6E-080B-4A76-913B-E9C4AAE6CFF4}" type="pres">
      <dgm:prSet presAssocID="{C7EFC1C6-08A7-4048-9D57-F54B7178B8ED}" presName="sibSpaceThree" presStyleCnt="0"/>
      <dgm:spPr/>
    </dgm:pt>
    <dgm:pt modelId="{57941FA1-34B3-4B3A-AD89-E0C50EA006AD}" type="pres">
      <dgm:prSet presAssocID="{23D8E8BD-05FB-4DB5-A0A9-2EF5B236FC2C}" presName="vertThree" presStyleCnt="0"/>
      <dgm:spPr/>
    </dgm:pt>
    <dgm:pt modelId="{9832DCAD-AA07-4F8D-994B-E4535B6A54AB}" type="pres">
      <dgm:prSet presAssocID="{23D8E8BD-05FB-4DB5-A0A9-2EF5B236FC2C}" presName="txThree" presStyleLbl="node3" presStyleIdx="3" presStyleCnt="5">
        <dgm:presLayoutVars>
          <dgm:chPref val="3"/>
        </dgm:presLayoutVars>
      </dgm:prSet>
      <dgm:spPr>
        <a:prstGeom prst="roundRect">
          <a:avLst>
            <a:gd name="adj" fmla="val 10000"/>
          </a:avLst>
        </a:prstGeom>
      </dgm:spPr>
      <dgm:t>
        <a:bodyPr/>
        <a:lstStyle/>
        <a:p>
          <a:endParaRPr lang="en-US"/>
        </a:p>
      </dgm:t>
    </dgm:pt>
    <dgm:pt modelId="{55AD009F-349E-45A9-9ED8-DD3F292DEEB8}" type="pres">
      <dgm:prSet presAssocID="{23D8E8BD-05FB-4DB5-A0A9-2EF5B236FC2C}" presName="parTransThree" presStyleCnt="0"/>
      <dgm:spPr/>
    </dgm:pt>
    <dgm:pt modelId="{3020C42C-9419-4594-9040-A848779E410B}" type="pres">
      <dgm:prSet presAssocID="{23D8E8BD-05FB-4DB5-A0A9-2EF5B236FC2C}" presName="horzThree" presStyleCnt="0"/>
      <dgm:spPr/>
    </dgm:pt>
    <dgm:pt modelId="{C5B48BC1-7AB7-4A53-AB58-ED5D6281D9A2}" type="pres">
      <dgm:prSet presAssocID="{D29E4DE5-D754-496C-B536-92CAF4FC4145}" presName="vertFour" presStyleCnt="0">
        <dgm:presLayoutVars>
          <dgm:chPref val="3"/>
        </dgm:presLayoutVars>
      </dgm:prSet>
      <dgm:spPr/>
    </dgm:pt>
    <dgm:pt modelId="{E6D27BB1-D430-494B-8F70-FCA9E1F0172D}" type="pres">
      <dgm:prSet presAssocID="{D29E4DE5-D754-496C-B536-92CAF4FC4145}" presName="txFour" presStyleLbl="node4" presStyleIdx="7" presStyleCnt="10">
        <dgm:presLayoutVars>
          <dgm:chPref val="3"/>
        </dgm:presLayoutVars>
      </dgm:prSet>
      <dgm:spPr>
        <a:prstGeom prst="roundRect">
          <a:avLst>
            <a:gd name="adj" fmla="val 10000"/>
          </a:avLst>
        </a:prstGeom>
      </dgm:spPr>
      <dgm:t>
        <a:bodyPr/>
        <a:lstStyle/>
        <a:p>
          <a:endParaRPr lang="en-US"/>
        </a:p>
      </dgm:t>
    </dgm:pt>
    <dgm:pt modelId="{F3660CC4-7876-49FE-93D0-CAB52F7646A0}" type="pres">
      <dgm:prSet presAssocID="{D29E4DE5-D754-496C-B536-92CAF4FC4145}" presName="horzFour" presStyleCnt="0"/>
      <dgm:spPr/>
    </dgm:pt>
    <dgm:pt modelId="{0CBEAC74-5A5D-446C-9D3F-78F83DBA929B}" type="pres">
      <dgm:prSet presAssocID="{1A916449-59FA-4CBF-995E-DC1C1C30A47C}" presName="sibSpaceFour" presStyleCnt="0"/>
      <dgm:spPr/>
    </dgm:pt>
    <dgm:pt modelId="{DC2AA52C-17E8-47C0-9F20-370596A369BA}" type="pres">
      <dgm:prSet presAssocID="{B514C760-C317-4946-85E7-79A04A80120F}" presName="vertFour" presStyleCnt="0">
        <dgm:presLayoutVars>
          <dgm:chPref val="3"/>
        </dgm:presLayoutVars>
      </dgm:prSet>
      <dgm:spPr/>
    </dgm:pt>
    <dgm:pt modelId="{5B5FB749-04E9-4835-A532-1618F6FADC0C}" type="pres">
      <dgm:prSet presAssocID="{B514C760-C317-4946-85E7-79A04A80120F}" presName="txFour" presStyleLbl="node4" presStyleIdx="8" presStyleCnt="10">
        <dgm:presLayoutVars>
          <dgm:chPref val="3"/>
        </dgm:presLayoutVars>
      </dgm:prSet>
      <dgm:spPr>
        <a:prstGeom prst="roundRect">
          <a:avLst>
            <a:gd name="adj" fmla="val 10000"/>
          </a:avLst>
        </a:prstGeom>
      </dgm:spPr>
      <dgm:t>
        <a:bodyPr/>
        <a:lstStyle/>
        <a:p>
          <a:endParaRPr lang="en-US"/>
        </a:p>
      </dgm:t>
    </dgm:pt>
    <dgm:pt modelId="{DEA810F5-AF1B-4267-9E7B-3D123AF53CC3}" type="pres">
      <dgm:prSet presAssocID="{B514C760-C317-4946-85E7-79A04A80120F}" presName="horzFour" presStyleCnt="0"/>
      <dgm:spPr/>
    </dgm:pt>
    <dgm:pt modelId="{FBF538AC-883F-4FD6-990A-462C842E1695}" type="pres">
      <dgm:prSet presAssocID="{A21A70A8-6690-4AD6-9FCC-CD8DE41AA5C6}" presName="sibSpaceThree" presStyleCnt="0"/>
      <dgm:spPr/>
    </dgm:pt>
    <dgm:pt modelId="{1ECB6F70-0BB9-41DE-98BD-AC20539F8689}" type="pres">
      <dgm:prSet presAssocID="{42D9C287-78C0-4DEB-8BAD-D2C1B21F430B}" presName="vertThree" presStyleCnt="0"/>
      <dgm:spPr/>
    </dgm:pt>
    <dgm:pt modelId="{3145CAD8-D681-43C5-AB64-BD5A0FDCCC8D}" type="pres">
      <dgm:prSet presAssocID="{42D9C287-78C0-4DEB-8BAD-D2C1B21F430B}" presName="txThree" presStyleLbl="node3" presStyleIdx="4" presStyleCnt="5">
        <dgm:presLayoutVars>
          <dgm:chPref val="3"/>
        </dgm:presLayoutVars>
      </dgm:prSet>
      <dgm:spPr>
        <a:prstGeom prst="roundRect">
          <a:avLst>
            <a:gd name="adj" fmla="val 10000"/>
          </a:avLst>
        </a:prstGeom>
      </dgm:spPr>
      <dgm:t>
        <a:bodyPr/>
        <a:lstStyle/>
        <a:p>
          <a:endParaRPr lang="en-US"/>
        </a:p>
      </dgm:t>
    </dgm:pt>
    <dgm:pt modelId="{8D8DD2DF-EAED-4BA0-88B3-0E3AD8FDF868}" type="pres">
      <dgm:prSet presAssocID="{42D9C287-78C0-4DEB-8BAD-D2C1B21F430B}" presName="parTransThree" presStyleCnt="0"/>
      <dgm:spPr/>
    </dgm:pt>
    <dgm:pt modelId="{3EC7B9EC-33B3-4F3A-A9F1-3B03CF844B5B}" type="pres">
      <dgm:prSet presAssocID="{42D9C287-78C0-4DEB-8BAD-D2C1B21F430B}" presName="horzThree" presStyleCnt="0"/>
      <dgm:spPr/>
    </dgm:pt>
    <dgm:pt modelId="{635BC8EC-1419-41D8-8DF4-89DCBAB51181}" type="pres">
      <dgm:prSet presAssocID="{D5AE2665-A1AF-4B2F-A718-9E959F8AC9B5}" presName="vertFour" presStyleCnt="0">
        <dgm:presLayoutVars>
          <dgm:chPref val="3"/>
        </dgm:presLayoutVars>
      </dgm:prSet>
      <dgm:spPr/>
    </dgm:pt>
    <dgm:pt modelId="{FAA20ECC-DCA1-411A-8785-D28086FB7463}" type="pres">
      <dgm:prSet presAssocID="{D5AE2665-A1AF-4B2F-A718-9E959F8AC9B5}" presName="txFour" presStyleLbl="node4" presStyleIdx="9" presStyleCnt="10">
        <dgm:presLayoutVars>
          <dgm:chPref val="3"/>
        </dgm:presLayoutVars>
      </dgm:prSet>
      <dgm:spPr>
        <a:prstGeom prst="roundRect">
          <a:avLst>
            <a:gd name="adj" fmla="val 10000"/>
          </a:avLst>
        </a:prstGeom>
      </dgm:spPr>
      <dgm:t>
        <a:bodyPr/>
        <a:lstStyle/>
        <a:p>
          <a:endParaRPr lang="en-US"/>
        </a:p>
      </dgm:t>
    </dgm:pt>
    <dgm:pt modelId="{230FBE23-C252-4417-8553-FC394343B96A}" type="pres">
      <dgm:prSet presAssocID="{D5AE2665-A1AF-4B2F-A718-9E959F8AC9B5}" presName="horzFour" presStyleCnt="0"/>
      <dgm:spPr/>
    </dgm:pt>
  </dgm:ptLst>
  <dgm:cxnLst>
    <dgm:cxn modelId="{F309F007-359E-4A7D-BB57-DE34AFD80D13}" type="presOf" srcId="{D29E4DE5-D754-496C-B536-92CAF4FC4145}" destId="{E6D27BB1-D430-494B-8F70-FCA9E1F0172D}" srcOrd="0" destOrd="0" presId="urn:microsoft.com/office/officeart/2005/8/layout/hierarchy4"/>
    <dgm:cxn modelId="{2EF075E5-6CE4-4A65-80D0-A8EBAFBAD238}" srcId="{3B0AE976-A21A-432C-B884-9A4410DE7EBE}" destId="{ADB2C1E5-63F5-49BE-AFF3-20BD372D6C8B}" srcOrd="1" destOrd="0" parTransId="{B374CF30-739D-444B-A479-3DEDFAEAD149}" sibTransId="{FBC9A05F-F0A7-42FB-8473-D05C6BBCBECD}"/>
    <dgm:cxn modelId="{B9D06AC4-CBF9-45BB-BF3F-E6F1C3BEB0E9}" srcId="{3B0AE976-A21A-432C-B884-9A4410DE7EBE}" destId="{349090E0-5E43-4BA8-AE47-8B673AE04E24}" srcOrd="0" destOrd="0" parTransId="{1F5A2755-5CC9-475D-9F19-DFFAEF898E44}" sibTransId="{6643D689-7722-4102-B9BE-E3982CF3B913}"/>
    <dgm:cxn modelId="{116532CA-0FCF-45A3-983F-C9FD8D2E23DF}" srcId="{29B1DABB-E8D5-49D6-AAF3-26741CC52759}" destId="{42D9C287-78C0-4DEB-8BAD-D2C1B21F430B}" srcOrd="4" destOrd="0" parTransId="{1D4ACD58-86B5-417E-AB57-9EAEA0C5C28A}" sibTransId="{0427C9B8-47A3-4980-84D2-74DABF482D64}"/>
    <dgm:cxn modelId="{F6ABA7F1-5DC2-4705-8DCE-E7DE46EB635E}" srcId="{249FBA73-1726-4F6B-9AFF-8E0FA6F06541}" destId="{37152E67-3E58-4380-A48A-B9F8835ACC32}" srcOrd="2" destOrd="0" parTransId="{6CE76B20-15A3-4607-9469-FE9ABCE76032}" sibTransId="{C0D281FF-06C9-446C-BFA5-EA605D254DDE}"/>
    <dgm:cxn modelId="{C58696A2-7261-4F50-A133-59F7748FE43C}" srcId="{1FC135C4-ED18-495D-927E-B22DED41464E}" destId="{0ABC7A87-D53B-4286-8F3C-1050C96AAA5E}" srcOrd="1" destOrd="0" parTransId="{7D0BF300-64C4-4A5D-9C2E-9CADC3BDC84F}" sibTransId="{66150325-539C-47E1-9A59-4A19EEAEB102}"/>
    <dgm:cxn modelId="{14202061-43E3-46F6-81C2-710F016840F2}" type="presOf" srcId="{D5AE2665-A1AF-4B2F-A718-9E959F8AC9B5}" destId="{FAA20ECC-DCA1-411A-8785-D28086FB7463}" srcOrd="0" destOrd="0" presId="urn:microsoft.com/office/officeart/2005/8/layout/hierarchy4"/>
    <dgm:cxn modelId="{96C70CEC-EC9A-4B62-9958-B37AFEDF25FB}" srcId="{29B1DABB-E8D5-49D6-AAF3-26741CC52759}" destId="{3B0AE976-A21A-432C-B884-9A4410DE7EBE}" srcOrd="2" destOrd="0" parTransId="{8FB6CD90-82AB-4817-ACCF-5C179DFF8441}" sibTransId="{C7EFC1C6-08A7-4048-9D57-F54B7178B8ED}"/>
    <dgm:cxn modelId="{C1EB022C-4340-4AE2-BC44-B258B2853D2F}" type="presOf" srcId="{ADB2C1E5-63F5-49BE-AFF3-20BD372D6C8B}" destId="{EEB1AEE8-6481-490F-AA71-E61E59B66389}" srcOrd="0" destOrd="0" presId="urn:microsoft.com/office/officeart/2005/8/layout/hierarchy4"/>
    <dgm:cxn modelId="{9A8986A0-102A-4D1F-90BA-A2CE69E3981A}" type="presOf" srcId="{0ABC7A87-D53B-4286-8F3C-1050C96AAA5E}" destId="{58B74839-1FED-46D9-B01F-1D40166BBBDF}" srcOrd="0" destOrd="0" presId="urn:microsoft.com/office/officeart/2005/8/layout/hierarchy4"/>
    <dgm:cxn modelId="{CA4873D1-0807-41D0-B032-C8405EAC734A}" type="presOf" srcId="{F8D668D4-7498-4205-90C6-D5D38CEB4753}" destId="{D9FCE494-29E1-4B6C-9EEE-BFFA7A2C4FD7}" srcOrd="0" destOrd="0" presId="urn:microsoft.com/office/officeart/2005/8/layout/hierarchy4"/>
    <dgm:cxn modelId="{0796290A-3A76-495B-AF48-CBAF7698DB5F}" srcId="{29B1DABB-E8D5-49D6-AAF3-26741CC52759}" destId="{249FBA73-1726-4F6B-9AFF-8E0FA6F06541}" srcOrd="1" destOrd="0" parTransId="{7438BB1B-28E3-46A7-BC8B-0FF78AB0DD23}" sibTransId="{5CC5794E-6D66-4135-96E0-9A9C3CA7EB76}"/>
    <dgm:cxn modelId="{B539F673-2C34-47A3-A334-D2B64DA5145B}" type="presOf" srcId="{0E712AFD-3739-481E-AA44-6D210B7EBC50}" destId="{861CBB84-2A7B-4BE1-BF1E-D57A2CD2F067}" srcOrd="0" destOrd="0" presId="urn:microsoft.com/office/officeart/2005/8/layout/hierarchy4"/>
    <dgm:cxn modelId="{F9ADDAAC-27C1-4592-8325-0ABEF7AFC996}" type="presOf" srcId="{29B1DABB-E8D5-49D6-AAF3-26741CC52759}" destId="{B290173A-5F67-4AD5-A17C-77D09616E246}" srcOrd="0" destOrd="0" presId="urn:microsoft.com/office/officeart/2005/8/layout/hierarchy4"/>
    <dgm:cxn modelId="{ED459A6D-D61D-4FF1-B9E2-BEB2277B4D33}" type="presOf" srcId="{249FBA73-1726-4F6B-9AFF-8E0FA6F06541}" destId="{D3B94C26-3211-43D7-B453-C9DA7A4C4E70}" srcOrd="0" destOrd="0" presId="urn:microsoft.com/office/officeart/2005/8/layout/hierarchy4"/>
    <dgm:cxn modelId="{DAF9AA61-7CFF-41D7-8714-6EAF8CA62987}" srcId="{249FBA73-1726-4F6B-9AFF-8E0FA6F06541}" destId="{0E712AFD-3739-481E-AA44-6D210B7EBC50}" srcOrd="0" destOrd="0" parTransId="{13E7F740-A2B3-4915-8191-9B97DCD6FBBA}" sibTransId="{90C3F30F-0B9E-4BC8-8C56-F46D04DC1C4C}"/>
    <dgm:cxn modelId="{D64DD2FF-EB30-4EF3-8480-65F93A91E881}" type="presOf" srcId="{1FC135C4-ED18-495D-927E-B22DED41464E}" destId="{D3278890-C54F-4FA2-BCA0-4A21B9F97192}" srcOrd="0" destOrd="0" presId="urn:microsoft.com/office/officeart/2005/8/layout/hierarchy4"/>
    <dgm:cxn modelId="{6DF8E5C1-A12F-4C18-8EE3-F7EFC4CFACDF}" srcId="{249FBA73-1726-4F6B-9AFF-8E0FA6F06541}" destId="{F8D668D4-7498-4205-90C6-D5D38CEB4753}" srcOrd="1" destOrd="0" parTransId="{8BFF550C-D711-4D67-BBA8-A0E3B8D2CEAE}" sibTransId="{C0F84D8D-CC21-4447-84C9-7733CB838F0E}"/>
    <dgm:cxn modelId="{37969A7F-0A0E-47B1-A623-A2B1A43DB7C2}" srcId="{29B1DABB-E8D5-49D6-AAF3-26741CC52759}" destId="{23D8E8BD-05FB-4DB5-A0A9-2EF5B236FC2C}" srcOrd="3" destOrd="0" parTransId="{5A94EBA7-F6E5-468A-9880-406A5CD8BE1D}" sibTransId="{A21A70A8-6690-4AD6-9FCC-CD8DE41AA5C6}"/>
    <dgm:cxn modelId="{1A63491E-0573-4FE8-AB0C-0D09C6C733C2}" srcId="{29B1DABB-E8D5-49D6-AAF3-26741CC52759}" destId="{1FC135C4-ED18-495D-927E-B22DED41464E}" srcOrd="0" destOrd="0" parTransId="{A2F2B6EF-31BE-4A27-ACE7-7233B42CABDA}" sibTransId="{F77B2A09-7866-4E1D-9E99-1B530CA7BA34}"/>
    <dgm:cxn modelId="{F898C2F5-4576-44C3-8E3F-F741B1D20222}" type="presOf" srcId="{97E24185-8C8F-4BA3-BA0B-EA28B2207DDD}" destId="{996CCA1B-B427-432A-91CF-19D0495AE064}" srcOrd="0" destOrd="0" presId="urn:microsoft.com/office/officeart/2005/8/layout/hierarchy4"/>
    <dgm:cxn modelId="{769F6F06-99F6-4739-AB0C-E51FAE03CA28}" srcId="{97E24185-8C8F-4BA3-BA0B-EA28B2207DDD}" destId="{29B1DABB-E8D5-49D6-AAF3-26741CC52759}" srcOrd="0" destOrd="0" parTransId="{BC5CEDC6-628E-4FAE-8874-193F9EF9EA78}" sibTransId="{AB115045-7AFE-4638-9FB4-2DEB0551263C}"/>
    <dgm:cxn modelId="{0BA1995F-5429-40EC-A1BC-5BF3E4A14701}" type="presOf" srcId="{3B0AE976-A21A-432C-B884-9A4410DE7EBE}" destId="{4ED89D66-7F98-4DE2-8215-1BC6D4B5D76D}" srcOrd="0" destOrd="0" presId="urn:microsoft.com/office/officeart/2005/8/layout/hierarchy4"/>
    <dgm:cxn modelId="{66FF6474-C1CB-47D2-A3AA-D5468EE125A4}" type="presOf" srcId="{42D9C287-78C0-4DEB-8BAD-D2C1B21F430B}" destId="{3145CAD8-D681-43C5-AB64-BD5A0FDCCC8D}" srcOrd="0" destOrd="0" presId="urn:microsoft.com/office/officeart/2005/8/layout/hierarchy4"/>
    <dgm:cxn modelId="{5594D94C-2F50-4C84-8539-92A013BF6861}" type="presOf" srcId="{23D8E8BD-05FB-4DB5-A0A9-2EF5B236FC2C}" destId="{9832DCAD-AA07-4F8D-994B-E4535B6A54AB}" srcOrd="0" destOrd="0" presId="urn:microsoft.com/office/officeart/2005/8/layout/hierarchy4"/>
    <dgm:cxn modelId="{6522430E-BBE2-4DB5-A98F-4F7399C56C59}" type="presOf" srcId="{F4745CF3-BB15-44D3-9615-78243E923949}" destId="{2FECAD7A-2C30-4ABC-A116-F24FEC31BE28}" srcOrd="0" destOrd="0" presId="urn:microsoft.com/office/officeart/2005/8/layout/hierarchy4"/>
    <dgm:cxn modelId="{07C4ABD2-6A3C-469F-B387-85FECB7BE753}" type="presOf" srcId="{349090E0-5E43-4BA8-AE47-8B673AE04E24}" destId="{FF92410F-9488-42A6-82DB-4B8729176E25}" srcOrd="0" destOrd="0" presId="urn:microsoft.com/office/officeart/2005/8/layout/hierarchy4"/>
    <dgm:cxn modelId="{1F885146-C3FF-4E27-ACBE-B78AC14EAA19}" type="presOf" srcId="{B514C760-C317-4946-85E7-79A04A80120F}" destId="{5B5FB749-04E9-4835-A532-1618F6FADC0C}" srcOrd="0" destOrd="0" presId="urn:microsoft.com/office/officeart/2005/8/layout/hierarchy4"/>
    <dgm:cxn modelId="{5FF50161-6551-486B-A0A8-811C6FEE191A}" type="presOf" srcId="{24482A2A-5FA0-48BE-8A59-CDB0D5357672}" destId="{0FE0E29E-880B-48CF-866B-BB1E86B0071A}" srcOrd="0" destOrd="0" presId="urn:microsoft.com/office/officeart/2005/8/layout/hierarchy4"/>
    <dgm:cxn modelId="{166DEB28-5585-4397-8D9F-4EEC451FFFE0}" type="presOf" srcId="{37152E67-3E58-4380-A48A-B9F8835ACC32}" destId="{E5377CA1-EA75-4ED2-97E5-780B97921F93}" srcOrd="0" destOrd="0" presId="urn:microsoft.com/office/officeart/2005/8/layout/hierarchy4"/>
    <dgm:cxn modelId="{83591155-D5B5-488B-921A-42D6BF3C4DEA}" srcId="{F4745CF3-BB15-44D3-9615-78243E923949}" destId="{97E24185-8C8F-4BA3-BA0B-EA28B2207DDD}" srcOrd="0" destOrd="0" parTransId="{43EDE7D0-8404-428E-A747-91C0AEE365BC}" sibTransId="{4E2C8B37-EF37-415F-A17B-F2B7A24C1A94}"/>
    <dgm:cxn modelId="{C8F72981-307A-4A2E-BB2F-7F1A15FA9823}" srcId="{1FC135C4-ED18-495D-927E-B22DED41464E}" destId="{24482A2A-5FA0-48BE-8A59-CDB0D5357672}" srcOrd="0" destOrd="0" parTransId="{3459A2B3-D986-4383-BF02-F68C25ACED1D}" sibTransId="{24CA5FC2-98CA-4C3E-B863-5BDB228B936D}"/>
    <dgm:cxn modelId="{9AAFD5B5-F881-45CA-B10E-90D96D43C9D6}" srcId="{23D8E8BD-05FB-4DB5-A0A9-2EF5B236FC2C}" destId="{D29E4DE5-D754-496C-B536-92CAF4FC4145}" srcOrd="0" destOrd="0" parTransId="{DEF0D369-15C8-429F-8710-52B3EBF4A459}" sibTransId="{1A916449-59FA-4CBF-995E-DC1C1C30A47C}"/>
    <dgm:cxn modelId="{87E9A653-24D5-414D-B2DF-87E0459AF724}" srcId="{42D9C287-78C0-4DEB-8BAD-D2C1B21F430B}" destId="{D5AE2665-A1AF-4B2F-A718-9E959F8AC9B5}" srcOrd="0" destOrd="0" parTransId="{682D22C0-09C3-4970-89E1-9EFFE4EE9DD0}" sibTransId="{D0CA25CD-2A4B-46FE-970A-FC9DF1A20F99}"/>
    <dgm:cxn modelId="{EFB64933-BDD6-439A-80F2-4305A5402960}" srcId="{23D8E8BD-05FB-4DB5-A0A9-2EF5B236FC2C}" destId="{B514C760-C317-4946-85E7-79A04A80120F}" srcOrd="1" destOrd="0" parTransId="{FA96ECEB-13BD-418E-B2C9-9EEDB8FCBE2C}" sibTransId="{9A364A48-C7B8-403A-A27A-475E384A5E01}"/>
    <dgm:cxn modelId="{B467F5C8-C25B-46EA-A40D-CECF309BC35F}" type="presParOf" srcId="{2FECAD7A-2C30-4ABC-A116-F24FEC31BE28}" destId="{3527F5AC-79BB-48D7-9C18-4A3B67F51FFD}" srcOrd="0" destOrd="0" presId="urn:microsoft.com/office/officeart/2005/8/layout/hierarchy4"/>
    <dgm:cxn modelId="{27DA9AA8-A98B-48E0-8647-D902D9882703}" type="presParOf" srcId="{3527F5AC-79BB-48D7-9C18-4A3B67F51FFD}" destId="{996CCA1B-B427-432A-91CF-19D0495AE064}" srcOrd="0" destOrd="0" presId="urn:microsoft.com/office/officeart/2005/8/layout/hierarchy4"/>
    <dgm:cxn modelId="{3E0C69FB-E8C2-4FD8-ADBD-5BC6906E9DC5}" type="presParOf" srcId="{3527F5AC-79BB-48D7-9C18-4A3B67F51FFD}" destId="{7F0BB183-3F91-4FC5-BD91-12C5F4B87369}" srcOrd="1" destOrd="0" presId="urn:microsoft.com/office/officeart/2005/8/layout/hierarchy4"/>
    <dgm:cxn modelId="{519CAC6F-6AAF-4179-B998-358F019515D5}" type="presParOf" srcId="{3527F5AC-79BB-48D7-9C18-4A3B67F51FFD}" destId="{E3C31DD4-33C2-4242-9E23-358330AC35D8}" srcOrd="2" destOrd="0" presId="urn:microsoft.com/office/officeart/2005/8/layout/hierarchy4"/>
    <dgm:cxn modelId="{87F39B34-2066-44F7-945E-0BD41F945111}" type="presParOf" srcId="{E3C31DD4-33C2-4242-9E23-358330AC35D8}" destId="{8196D9EC-126B-419B-9416-AA499DB34E71}" srcOrd="0" destOrd="0" presId="urn:microsoft.com/office/officeart/2005/8/layout/hierarchy4"/>
    <dgm:cxn modelId="{18868024-4D03-4771-B101-E9A0529D9492}" type="presParOf" srcId="{8196D9EC-126B-419B-9416-AA499DB34E71}" destId="{B290173A-5F67-4AD5-A17C-77D09616E246}" srcOrd="0" destOrd="0" presId="urn:microsoft.com/office/officeart/2005/8/layout/hierarchy4"/>
    <dgm:cxn modelId="{B27C8128-D513-4CA0-8DB3-1F9B43E7C2F2}" type="presParOf" srcId="{8196D9EC-126B-419B-9416-AA499DB34E71}" destId="{93A19660-F617-40FC-885C-6B62ACAA4CB7}" srcOrd="1" destOrd="0" presId="urn:microsoft.com/office/officeart/2005/8/layout/hierarchy4"/>
    <dgm:cxn modelId="{91E15B8F-4A69-44E2-AC68-BE3DC4969E0F}" type="presParOf" srcId="{8196D9EC-126B-419B-9416-AA499DB34E71}" destId="{D39F2322-BFB5-46D8-AA89-F514AF115B4B}" srcOrd="2" destOrd="0" presId="urn:microsoft.com/office/officeart/2005/8/layout/hierarchy4"/>
    <dgm:cxn modelId="{6E62F4FD-B722-47A4-B0B3-BFAD9E98F4E7}" type="presParOf" srcId="{D39F2322-BFB5-46D8-AA89-F514AF115B4B}" destId="{E9C6A5EA-8746-465E-92AF-94114A454591}" srcOrd="0" destOrd="0" presId="urn:microsoft.com/office/officeart/2005/8/layout/hierarchy4"/>
    <dgm:cxn modelId="{97A6D8FB-6F06-47A9-B029-4C016DB1CCA3}" type="presParOf" srcId="{E9C6A5EA-8746-465E-92AF-94114A454591}" destId="{D3278890-C54F-4FA2-BCA0-4A21B9F97192}" srcOrd="0" destOrd="0" presId="urn:microsoft.com/office/officeart/2005/8/layout/hierarchy4"/>
    <dgm:cxn modelId="{EB64D4D6-4CDA-4182-A397-E4269383963A}" type="presParOf" srcId="{E9C6A5EA-8746-465E-92AF-94114A454591}" destId="{D1FE0633-7F79-43A4-84E0-51308347CEFD}" srcOrd="1" destOrd="0" presId="urn:microsoft.com/office/officeart/2005/8/layout/hierarchy4"/>
    <dgm:cxn modelId="{007B8668-28D3-4992-AFFF-176B40D1E8A5}" type="presParOf" srcId="{E9C6A5EA-8746-465E-92AF-94114A454591}" destId="{F382AEEE-BE7B-4743-8A45-0566F363ECB7}" srcOrd="2" destOrd="0" presId="urn:microsoft.com/office/officeart/2005/8/layout/hierarchy4"/>
    <dgm:cxn modelId="{2068401B-C42C-43B1-9789-2F165A19603C}" type="presParOf" srcId="{F382AEEE-BE7B-4743-8A45-0566F363ECB7}" destId="{29317B1D-E45F-4EC0-A55E-08A3654FF120}" srcOrd="0" destOrd="0" presId="urn:microsoft.com/office/officeart/2005/8/layout/hierarchy4"/>
    <dgm:cxn modelId="{4AECF76C-5BB3-4CE1-9A22-FB48EA5A6225}" type="presParOf" srcId="{29317B1D-E45F-4EC0-A55E-08A3654FF120}" destId="{0FE0E29E-880B-48CF-866B-BB1E86B0071A}" srcOrd="0" destOrd="0" presId="urn:microsoft.com/office/officeart/2005/8/layout/hierarchy4"/>
    <dgm:cxn modelId="{B8DC4685-CF12-450D-91D0-25AEC4DBAB73}" type="presParOf" srcId="{29317B1D-E45F-4EC0-A55E-08A3654FF120}" destId="{4ED7C8AA-E261-40FA-A46C-BF1190C2841D}" srcOrd="1" destOrd="0" presId="urn:microsoft.com/office/officeart/2005/8/layout/hierarchy4"/>
    <dgm:cxn modelId="{D87B7FBB-798C-4C99-A923-EA17D034CE36}" type="presParOf" srcId="{F382AEEE-BE7B-4743-8A45-0566F363ECB7}" destId="{5E215C52-572F-4CE9-A0DC-9A1AC7B84C94}" srcOrd="1" destOrd="0" presId="urn:microsoft.com/office/officeart/2005/8/layout/hierarchy4"/>
    <dgm:cxn modelId="{269D6917-D94E-4A39-B4A8-57FC64E43F0A}" type="presParOf" srcId="{F382AEEE-BE7B-4743-8A45-0566F363ECB7}" destId="{C55321FE-0073-49B1-BA21-8E8529736A59}" srcOrd="2" destOrd="0" presId="urn:microsoft.com/office/officeart/2005/8/layout/hierarchy4"/>
    <dgm:cxn modelId="{AE7D0455-F5A3-48C3-BCC3-DFF38A30CE7B}" type="presParOf" srcId="{C55321FE-0073-49B1-BA21-8E8529736A59}" destId="{58B74839-1FED-46D9-B01F-1D40166BBBDF}" srcOrd="0" destOrd="0" presId="urn:microsoft.com/office/officeart/2005/8/layout/hierarchy4"/>
    <dgm:cxn modelId="{F93AE2BA-14D2-4171-A870-53CC7865E473}" type="presParOf" srcId="{C55321FE-0073-49B1-BA21-8E8529736A59}" destId="{6B355C70-4824-4F73-BDB5-196971447136}" srcOrd="1" destOrd="0" presId="urn:microsoft.com/office/officeart/2005/8/layout/hierarchy4"/>
    <dgm:cxn modelId="{C294F535-C048-40E9-AE7D-7C8F33D47F21}" type="presParOf" srcId="{D39F2322-BFB5-46D8-AA89-F514AF115B4B}" destId="{53C39859-D51E-4521-B0C0-56E8AE95C511}" srcOrd="1" destOrd="0" presId="urn:microsoft.com/office/officeart/2005/8/layout/hierarchy4"/>
    <dgm:cxn modelId="{3B24DA4A-9F62-4799-B6F5-69D19081F505}" type="presParOf" srcId="{D39F2322-BFB5-46D8-AA89-F514AF115B4B}" destId="{85D71F02-0B21-4F96-AE00-D6EAEDC5FD28}" srcOrd="2" destOrd="0" presId="urn:microsoft.com/office/officeart/2005/8/layout/hierarchy4"/>
    <dgm:cxn modelId="{B8F308E9-D30A-4383-B4D1-80783659E1C2}" type="presParOf" srcId="{85D71F02-0B21-4F96-AE00-D6EAEDC5FD28}" destId="{D3B94C26-3211-43D7-B453-C9DA7A4C4E70}" srcOrd="0" destOrd="0" presId="urn:microsoft.com/office/officeart/2005/8/layout/hierarchy4"/>
    <dgm:cxn modelId="{C9511CAA-CE28-4291-9B4B-3BFE2E6695D5}" type="presParOf" srcId="{85D71F02-0B21-4F96-AE00-D6EAEDC5FD28}" destId="{BD58872C-8F2F-417C-A412-C88072ADD4D4}" srcOrd="1" destOrd="0" presId="urn:microsoft.com/office/officeart/2005/8/layout/hierarchy4"/>
    <dgm:cxn modelId="{59C7D721-634C-4865-A6E8-2F35B188B8FF}" type="presParOf" srcId="{85D71F02-0B21-4F96-AE00-D6EAEDC5FD28}" destId="{5C36B6D9-81FC-4ECA-AB30-AF0E7A6D4680}" srcOrd="2" destOrd="0" presId="urn:microsoft.com/office/officeart/2005/8/layout/hierarchy4"/>
    <dgm:cxn modelId="{FDC45DDF-2E04-4BEC-B492-6734D9E64A0A}" type="presParOf" srcId="{5C36B6D9-81FC-4ECA-AB30-AF0E7A6D4680}" destId="{C3EF648A-9351-458B-9822-DE9CFE922BEC}" srcOrd="0" destOrd="0" presId="urn:microsoft.com/office/officeart/2005/8/layout/hierarchy4"/>
    <dgm:cxn modelId="{D32E37BA-03C4-4BB5-8715-47FB85C0A74B}" type="presParOf" srcId="{C3EF648A-9351-458B-9822-DE9CFE922BEC}" destId="{861CBB84-2A7B-4BE1-BF1E-D57A2CD2F067}" srcOrd="0" destOrd="0" presId="urn:microsoft.com/office/officeart/2005/8/layout/hierarchy4"/>
    <dgm:cxn modelId="{EA971656-2E79-41F5-BC83-55A5E968B980}" type="presParOf" srcId="{C3EF648A-9351-458B-9822-DE9CFE922BEC}" destId="{ECA47219-B515-4BC4-B05A-A6B2C61A4A07}" srcOrd="1" destOrd="0" presId="urn:microsoft.com/office/officeart/2005/8/layout/hierarchy4"/>
    <dgm:cxn modelId="{81ACD022-49B7-43C9-A5C4-1CB8C2A49E7A}" type="presParOf" srcId="{5C36B6D9-81FC-4ECA-AB30-AF0E7A6D4680}" destId="{54EC6C16-8C92-40A5-9ED1-1132C9F1DC1B}" srcOrd="1" destOrd="0" presId="urn:microsoft.com/office/officeart/2005/8/layout/hierarchy4"/>
    <dgm:cxn modelId="{7A029DED-A885-4520-95E2-891E1CEB5A03}" type="presParOf" srcId="{5C36B6D9-81FC-4ECA-AB30-AF0E7A6D4680}" destId="{74B2AEC1-9AB5-4269-BDF8-0E76A4C7C908}" srcOrd="2" destOrd="0" presId="urn:microsoft.com/office/officeart/2005/8/layout/hierarchy4"/>
    <dgm:cxn modelId="{34664BA5-8759-4CA0-8041-2BCE04FEEBA6}" type="presParOf" srcId="{74B2AEC1-9AB5-4269-BDF8-0E76A4C7C908}" destId="{D9FCE494-29E1-4B6C-9EEE-BFFA7A2C4FD7}" srcOrd="0" destOrd="0" presId="urn:microsoft.com/office/officeart/2005/8/layout/hierarchy4"/>
    <dgm:cxn modelId="{4F3C91EC-D3CC-42DE-8C8E-B3673862070F}" type="presParOf" srcId="{74B2AEC1-9AB5-4269-BDF8-0E76A4C7C908}" destId="{97769E76-7558-40A5-AF98-5E92E99D58E3}" srcOrd="1" destOrd="0" presId="urn:microsoft.com/office/officeart/2005/8/layout/hierarchy4"/>
    <dgm:cxn modelId="{A7588A9F-685B-45C8-A5E3-D5DC5EA8D7C9}" type="presParOf" srcId="{5C36B6D9-81FC-4ECA-AB30-AF0E7A6D4680}" destId="{4A6BBD20-EA85-4E7A-9319-FA074C209D91}" srcOrd="3" destOrd="0" presId="urn:microsoft.com/office/officeart/2005/8/layout/hierarchy4"/>
    <dgm:cxn modelId="{6E8B5619-D517-4AB7-B964-7ACD13D2435F}" type="presParOf" srcId="{5C36B6D9-81FC-4ECA-AB30-AF0E7A6D4680}" destId="{96B1952E-8A23-4311-BEB4-7635B677D6F3}" srcOrd="4" destOrd="0" presId="urn:microsoft.com/office/officeart/2005/8/layout/hierarchy4"/>
    <dgm:cxn modelId="{F943A813-1773-4AE9-9D28-BD709021EB5B}" type="presParOf" srcId="{96B1952E-8A23-4311-BEB4-7635B677D6F3}" destId="{E5377CA1-EA75-4ED2-97E5-780B97921F93}" srcOrd="0" destOrd="0" presId="urn:microsoft.com/office/officeart/2005/8/layout/hierarchy4"/>
    <dgm:cxn modelId="{3575326E-577B-4552-B491-DAF1E2C52195}" type="presParOf" srcId="{96B1952E-8A23-4311-BEB4-7635B677D6F3}" destId="{E3C26CE2-9E7D-4B10-B0C8-831147C1DF47}" srcOrd="1" destOrd="0" presId="urn:microsoft.com/office/officeart/2005/8/layout/hierarchy4"/>
    <dgm:cxn modelId="{0E03E707-9D88-4EC1-96D2-FC78016D36DA}" type="presParOf" srcId="{D39F2322-BFB5-46D8-AA89-F514AF115B4B}" destId="{EE2B000E-781F-4108-890E-2BA50D56B361}" srcOrd="3" destOrd="0" presId="urn:microsoft.com/office/officeart/2005/8/layout/hierarchy4"/>
    <dgm:cxn modelId="{4108B34F-7597-4405-B17D-54C55A70A017}" type="presParOf" srcId="{D39F2322-BFB5-46D8-AA89-F514AF115B4B}" destId="{8145622A-EBBE-4088-B09A-BF44012716EC}" srcOrd="4" destOrd="0" presId="urn:microsoft.com/office/officeart/2005/8/layout/hierarchy4"/>
    <dgm:cxn modelId="{1A03315B-0774-432A-A43B-964E52D1822E}" type="presParOf" srcId="{8145622A-EBBE-4088-B09A-BF44012716EC}" destId="{4ED89D66-7F98-4DE2-8215-1BC6D4B5D76D}" srcOrd="0" destOrd="0" presId="urn:microsoft.com/office/officeart/2005/8/layout/hierarchy4"/>
    <dgm:cxn modelId="{7B45C9FE-E4C8-4C91-9A24-8A91AA6F08FA}" type="presParOf" srcId="{8145622A-EBBE-4088-B09A-BF44012716EC}" destId="{75619918-388A-49DA-9C5E-039E4B06747D}" srcOrd="1" destOrd="0" presId="urn:microsoft.com/office/officeart/2005/8/layout/hierarchy4"/>
    <dgm:cxn modelId="{5E0E57F8-0BCB-4819-990C-2A91D95FED13}" type="presParOf" srcId="{8145622A-EBBE-4088-B09A-BF44012716EC}" destId="{CD9BB7B3-1746-48C7-BA82-DBB5646F1C60}" srcOrd="2" destOrd="0" presId="urn:microsoft.com/office/officeart/2005/8/layout/hierarchy4"/>
    <dgm:cxn modelId="{1397E92E-D87D-4EC8-8420-8A194B321786}" type="presParOf" srcId="{CD9BB7B3-1746-48C7-BA82-DBB5646F1C60}" destId="{13F7E373-61C3-4AFB-A69F-A7EB6DA746A9}" srcOrd="0" destOrd="0" presId="urn:microsoft.com/office/officeart/2005/8/layout/hierarchy4"/>
    <dgm:cxn modelId="{BC620E7F-2BB6-4E71-B327-2ECF14DCC328}" type="presParOf" srcId="{13F7E373-61C3-4AFB-A69F-A7EB6DA746A9}" destId="{FF92410F-9488-42A6-82DB-4B8729176E25}" srcOrd="0" destOrd="0" presId="urn:microsoft.com/office/officeart/2005/8/layout/hierarchy4"/>
    <dgm:cxn modelId="{9C702E01-B92F-4937-BCF9-030A370FB2F7}" type="presParOf" srcId="{13F7E373-61C3-4AFB-A69F-A7EB6DA746A9}" destId="{71A2D3D9-A278-404B-9287-8A055E954386}" srcOrd="1" destOrd="0" presId="urn:microsoft.com/office/officeart/2005/8/layout/hierarchy4"/>
    <dgm:cxn modelId="{B9B466AE-350D-4A3C-8CA4-247F1B65FA83}" type="presParOf" srcId="{CD9BB7B3-1746-48C7-BA82-DBB5646F1C60}" destId="{92EC53DA-4DA9-4E40-875B-E8ABED1B1F7A}" srcOrd="1" destOrd="0" presId="urn:microsoft.com/office/officeart/2005/8/layout/hierarchy4"/>
    <dgm:cxn modelId="{71DEE711-D937-4D50-BE49-9480EDCBECD9}" type="presParOf" srcId="{CD9BB7B3-1746-48C7-BA82-DBB5646F1C60}" destId="{95E0B810-100A-4735-8155-ED0E0193E8DF}" srcOrd="2" destOrd="0" presId="urn:microsoft.com/office/officeart/2005/8/layout/hierarchy4"/>
    <dgm:cxn modelId="{E2FC185B-9AF7-4EF3-90DE-1F9CEB91C047}" type="presParOf" srcId="{95E0B810-100A-4735-8155-ED0E0193E8DF}" destId="{EEB1AEE8-6481-490F-AA71-E61E59B66389}" srcOrd="0" destOrd="0" presId="urn:microsoft.com/office/officeart/2005/8/layout/hierarchy4"/>
    <dgm:cxn modelId="{2A483C9B-C5B7-4FE3-A859-4A653C9E5785}" type="presParOf" srcId="{95E0B810-100A-4735-8155-ED0E0193E8DF}" destId="{97C1D761-736C-4F10-96FA-1756F20473B1}" srcOrd="1" destOrd="0" presId="urn:microsoft.com/office/officeart/2005/8/layout/hierarchy4"/>
    <dgm:cxn modelId="{006CF88D-243B-4222-8DF7-D45A8EB1ADCA}" type="presParOf" srcId="{D39F2322-BFB5-46D8-AA89-F514AF115B4B}" destId="{F177FC6E-080B-4A76-913B-E9C4AAE6CFF4}" srcOrd="5" destOrd="0" presId="urn:microsoft.com/office/officeart/2005/8/layout/hierarchy4"/>
    <dgm:cxn modelId="{7D176281-AC23-4ECA-BBC8-8E1839CB7439}" type="presParOf" srcId="{D39F2322-BFB5-46D8-AA89-F514AF115B4B}" destId="{57941FA1-34B3-4B3A-AD89-E0C50EA006AD}" srcOrd="6" destOrd="0" presId="urn:microsoft.com/office/officeart/2005/8/layout/hierarchy4"/>
    <dgm:cxn modelId="{C9A4A8B4-94E8-4770-9B5B-6A9F8E316B25}" type="presParOf" srcId="{57941FA1-34B3-4B3A-AD89-E0C50EA006AD}" destId="{9832DCAD-AA07-4F8D-994B-E4535B6A54AB}" srcOrd="0" destOrd="0" presId="urn:microsoft.com/office/officeart/2005/8/layout/hierarchy4"/>
    <dgm:cxn modelId="{4E3219F1-F7DC-48C0-AD22-105A7283C22C}" type="presParOf" srcId="{57941FA1-34B3-4B3A-AD89-E0C50EA006AD}" destId="{55AD009F-349E-45A9-9ED8-DD3F292DEEB8}" srcOrd="1" destOrd="0" presId="urn:microsoft.com/office/officeart/2005/8/layout/hierarchy4"/>
    <dgm:cxn modelId="{5DB1CF8C-DC26-4ADB-96DB-338DD67132DC}" type="presParOf" srcId="{57941FA1-34B3-4B3A-AD89-E0C50EA006AD}" destId="{3020C42C-9419-4594-9040-A848779E410B}" srcOrd="2" destOrd="0" presId="urn:microsoft.com/office/officeart/2005/8/layout/hierarchy4"/>
    <dgm:cxn modelId="{9892A961-D7DB-4B81-8677-DDFC67191F2F}" type="presParOf" srcId="{3020C42C-9419-4594-9040-A848779E410B}" destId="{C5B48BC1-7AB7-4A53-AB58-ED5D6281D9A2}" srcOrd="0" destOrd="0" presId="urn:microsoft.com/office/officeart/2005/8/layout/hierarchy4"/>
    <dgm:cxn modelId="{6C49789E-ABAB-4659-A1A2-F59168A667B0}" type="presParOf" srcId="{C5B48BC1-7AB7-4A53-AB58-ED5D6281D9A2}" destId="{E6D27BB1-D430-494B-8F70-FCA9E1F0172D}" srcOrd="0" destOrd="0" presId="urn:microsoft.com/office/officeart/2005/8/layout/hierarchy4"/>
    <dgm:cxn modelId="{1B939071-2A93-4CC0-B744-AA497D4F60A6}" type="presParOf" srcId="{C5B48BC1-7AB7-4A53-AB58-ED5D6281D9A2}" destId="{F3660CC4-7876-49FE-93D0-CAB52F7646A0}" srcOrd="1" destOrd="0" presId="urn:microsoft.com/office/officeart/2005/8/layout/hierarchy4"/>
    <dgm:cxn modelId="{7C638CA6-F736-436D-889A-BD1BF5927272}" type="presParOf" srcId="{3020C42C-9419-4594-9040-A848779E410B}" destId="{0CBEAC74-5A5D-446C-9D3F-78F83DBA929B}" srcOrd="1" destOrd="0" presId="urn:microsoft.com/office/officeart/2005/8/layout/hierarchy4"/>
    <dgm:cxn modelId="{E8753DC3-782F-4AD7-8A73-9F61211D9EBB}" type="presParOf" srcId="{3020C42C-9419-4594-9040-A848779E410B}" destId="{DC2AA52C-17E8-47C0-9F20-370596A369BA}" srcOrd="2" destOrd="0" presId="urn:microsoft.com/office/officeart/2005/8/layout/hierarchy4"/>
    <dgm:cxn modelId="{DC9493BC-2B25-4538-9F61-3991BE3E31A0}" type="presParOf" srcId="{DC2AA52C-17E8-47C0-9F20-370596A369BA}" destId="{5B5FB749-04E9-4835-A532-1618F6FADC0C}" srcOrd="0" destOrd="0" presId="urn:microsoft.com/office/officeart/2005/8/layout/hierarchy4"/>
    <dgm:cxn modelId="{8C7E1498-F367-4683-83A3-8B29CE2E3BBD}" type="presParOf" srcId="{DC2AA52C-17E8-47C0-9F20-370596A369BA}" destId="{DEA810F5-AF1B-4267-9E7B-3D123AF53CC3}" srcOrd="1" destOrd="0" presId="urn:microsoft.com/office/officeart/2005/8/layout/hierarchy4"/>
    <dgm:cxn modelId="{509BA4AB-3849-41E5-A722-EC501FCEFEF8}" type="presParOf" srcId="{D39F2322-BFB5-46D8-AA89-F514AF115B4B}" destId="{FBF538AC-883F-4FD6-990A-462C842E1695}" srcOrd="7" destOrd="0" presId="urn:microsoft.com/office/officeart/2005/8/layout/hierarchy4"/>
    <dgm:cxn modelId="{88D03ADC-4410-457D-B9F0-D8DBD6893797}" type="presParOf" srcId="{D39F2322-BFB5-46D8-AA89-F514AF115B4B}" destId="{1ECB6F70-0BB9-41DE-98BD-AC20539F8689}" srcOrd="8" destOrd="0" presId="urn:microsoft.com/office/officeart/2005/8/layout/hierarchy4"/>
    <dgm:cxn modelId="{43FEEEA5-B945-4F99-82D1-B894FCE1F4F1}" type="presParOf" srcId="{1ECB6F70-0BB9-41DE-98BD-AC20539F8689}" destId="{3145CAD8-D681-43C5-AB64-BD5A0FDCCC8D}" srcOrd="0" destOrd="0" presId="urn:microsoft.com/office/officeart/2005/8/layout/hierarchy4"/>
    <dgm:cxn modelId="{2A9EF440-BC41-4480-8334-D2A5F71BC813}" type="presParOf" srcId="{1ECB6F70-0BB9-41DE-98BD-AC20539F8689}" destId="{8D8DD2DF-EAED-4BA0-88B3-0E3AD8FDF868}" srcOrd="1" destOrd="0" presId="urn:microsoft.com/office/officeart/2005/8/layout/hierarchy4"/>
    <dgm:cxn modelId="{DC8CFAE5-0A2D-4CB8-ACFC-EDEACAC60BA5}" type="presParOf" srcId="{1ECB6F70-0BB9-41DE-98BD-AC20539F8689}" destId="{3EC7B9EC-33B3-4F3A-A9F1-3B03CF844B5B}" srcOrd="2" destOrd="0" presId="urn:microsoft.com/office/officeart/2005/8/layout/hierarchy4"/>
    <dgm:cxn modelId="{C43AD4A1-1A0B-4DE5-B765-5739C34029B8}" type="presParOf" srcId="{3EC7B9EC-33B3-4F3A-A9F1-3B03CF844B5B}" destId="{635BC8EC-1419-41D8-8DF4-89DCBAB51181}" srcOrd="0" destOrd="0" presId="urn:microsoft.com/office/officeart/2005/8/layout/hierarchy4"/>
    <dgm:cxn modelId="{9D399D03-ED3F-4383-805E-AFD08E18499E}" type="presParOf" srcId="{635BC8EC-1419-41D8-8DF4-89DCBAB51181}" destId="{FAA20ECC-DCA1-411A-8785-D28086FB7463}" srcOrd="0" destOrd="0" presId="urn:microsoft.com/office/officeart/2005/8/layout/hierarchy4"/>
    <dgm:cxn modelId="{CDD085F6-BD9C-424E-B1E5-D52BFD4D479A}" type="presParOf" srcId="{635BC8EC-1419-41D8-8DF4-89DCBAB51181}" destId="{230FBE23-C252-4417-8553-FC394343B9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27512-57C2-4645-8E7D-5D979737ADA1}">
      <dsp:nvSpPr>
        <dsp:cNvPr id="0" name=""/>
        <dsp:cNvSpPr/>
      </dsp:nvSpPr>
      <dsp:spPr>
        <a:xfrm>
          <a:off x="5402" y="151285"/>
          <a:ext cx="1614791" cy="968874"/>
        </a:xfrm>
        <a:prstGeom prst="roundRect">
          <a:avLst>
            <a:gd name="adj" fmla="val 10000"/>
          </a:avLst>
        </a:prstGeom>
        <a:solidFill>
          <a:srgbClr val="FFCC6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solidFill>
                <a:schemeClr val="tx1"/>
              </a:solidFill>
            </a:rPr>
            <a:t>Select Project</a:t>
          </a:r>
          <a:endParaRPr lang="en-US" sz="1200" kern="1200" dirty="0">
            <a:solidFill>
              <a:schemeClr val="tx1"/>
            </a:solidFill>
          </a:endParaRPr>
        </a:p>
        <a:p>
          <a:pPr marL="57150" lvl="1" indent="-57150" algn="l" defTabSz="400050" rtl="0">
            <a:lnSpc>
              <a:spcPct val="90000"/>
            </a:lnSpc>
            <a:spcBef>
              <a:spcPct val="0"/>
            </a:spcBef>
            <a:spcAft>
              <a:spcPct val="15000"/>
            </a:spcAft>
            <a:buChar char="••"/>
          </a:pPr>
          <a:r>
            <a:rPr lang="en-US" sz="900" kern="1200" dirty="0" smtClean="0">
              <a:solidFill>
                <a:schemeClr val="tx1"/>
              </a:solidFill>
            </a:rPr>
            <a:t>Project concepts developed</a:t>
          </a:r>
          <a:endParaRPr lang="en-US" sz="900" kern="1200" dirty="0">
            <a:solidFill>
              <a:schemeClr val="tx1"/>
            </a:solidFill>
          </a:endParaRPr>
        </a:p>
      </dsp:txBody>
      <dsp:txXfrm>
        <a:off x="33779" y="179662"/>
        <a:ext cx="1558037" cy="912120"/>
      </dsp:txXfrm>
    </dsp:sp>
    <dsp:sp modelId="{14F43232-A2B2-A84B-8FAE-C1E19EE641D9}">
      <dsp:nvSpPr>
        <dsp:cNvPr id="0" name=""/>
        <dsp:cNvSpPr/>
      </dsp:nvSpPr>
      <dsp:spPr>
        <a:xfrm>
          <a:off x="1781673" y="435488"/>
          <a:ext cx="342335" cy="4004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dsp:txBody>
      <dsp:txXfrm>
        <a:off x="1781673" y="515582"/>
        <a:ext cx="239635" cy="240280"/>
      </dsp:txXfrm>
    </dsp:sp>
    <dsp:sp modelId="{FD3A489E-C9E6-224B-82F2-239BEE900676}">
      <dsp:nvSpPr>
        <dsp:cNvPr id="0" name=""/>
        <dsp:cNvSpPr/>
      </dsp:nvSpPr>
      <dsp:spPr>
        <a:xfrm>
          <a:off x="2266110" y="151285"/>
          <a:ext cx="1614791" cy="968874"/>
        </a:xfrm>
        <a:prstGeom prst="roundRect">
          <a:avLst>
            <a:gd name="adj" fmla="val 10000"/>
          </a:avLst>
        </a:prstGeom>
        <a:solidFill>
          <a:srgbClr val="FF66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solidFill>
                <a:schemeClr val="tx1"/>
              </a:solidFill>
            </a:rPr>
            <a:t>Study (as needed)</a:t>
          </a:r>
          <a:endParaRPr lang="en-US" sz="1200" kern="1200" dirty="0">
            <a:solidFill>
              <a:schemeClr val="tx1"/>
            </a:solidFill>
          </a:endParaRPr>
        </a:p>
        <a:p>
          <a:pPr marL="57150" lvl="1" indent="-57150" algn="l" defTabSz="400050" rtl="0">
            <a:lnSpc>
              <a:spcPct val="90000"/>
            </a:lnSpc>
            <a:spcBef>
              <a:spcPct val="0"/>
            </a:spcBef>
            <a:spcAft>
              <a:spcPct val="15000"/>
            </a:spcAft>
            <a:buChar char="••"/>
          </a:pPr>
          <a:r>
            <a:rPr lang="en-US" sz="900" kern="1200" dirty="0" smtClean="0">
              <a:solidFill>
                <a:schemeClr val="tx1"/>
              </a:solidFill>
            </a:rPr>
            <a:t>Technical study or Survey</a:t>
          </a:r>
          <a:endParaRPr lang="en-US" sz="900" kern="1200" dirty="0">
            <a:solidFill>
              <a:schemeClr val="tx1"/>
            </a:solidFill>
          </a:endParaRPr>
        </a:p>
      </dsp:txBody>
      <dsp:txXfrm>
        <a:off x="2294487" y="179662"/>
        <a:ext cx="1558037" cy="912120"/>
      </dsp:txXfrm>
    </dsp:sp>
    <dsp:sp modelId="{965D7097-EBC3-394C-A7D9-9BAE0A74F008}">
      <dsp:nvSpPr>
        <dsp:cNvPr id="0" name=""/>
        <dsp:cNvSpPr/>
      </dsp:nvSpPr>
      <dsp:spPr>
        <a:xfrm>
          <a:off x="4042381" y="435488"/>
          <a:ext cx="342335" cy="40046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dsp:txBody>
      <dsp:txXfrm>
        <a:off x="4042381" y="515582"/>
        <a:ext cx="239635" cy="240280"/>
      </dsp:txXfrm>
    </dsp:sp>
    <dsp:sp modelId="{8B302B54-CCB9-F04F-9252-A30725BD0DAF}">
      <dsp:nvSpPr>
        <dsp:cNvPr id="0" name=""/>
        <dsp:cNvSpPr/>
      </dsp:nvSpPr>
      <dsp:spPr>
        <a:xfrm>
          <a:off x="4526818" y="151285"/>
          <a:ext cx="1614791" cy="968874"/>
        </a:xfrm>
        <a:prstGeom prst="roundRect">
          <a:avLst>
            <a:gd name="adj" fmla="val 10000"/>
          </a:avLst>
        </a:prstGeom>
        <a:solidFill>
          <a:srgbClr val="FFFF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solidFill>
                <a:schemeClr val="tx1"/>
              </a:solidFill>
            </a:rPr>
            <a:t>Project Specification</a:t>
          </a:r>
          <a:endParaRPr lang="en-US" sz="1200" kern="1200" dirty="0">
            <a:solidFill>
              <a:schemeClr val="tx1"/>
            </a:solidFill>
          </a:endParaRPr>
        </a:p>
        <a:p>
          <a:pPr marL="57150" lvl="1" indent="-57150" algn="l" defTabSz="400050" rtl="0">
            <a:lnSpc>
              <a:spcPct val="90000"/>
            </a:lnSpc>
            <a:spcBef>
              <a:spcPct val="0"/>
            </a:spcBef>
            <a:spcAft>
              <a:spcPct val="15000"/>
            </a:spcAft>
            <a:buChar char="••"/>
          </a:pPr>
          <a:r>
            <a:rPr lang="en-US" sz="900" kern="1200" dirty="0" smtClean="0">
              <a:solidFill>
                <a:schemeClr val="tx1"/>
              </a:solidFill>
            </a:rPr>
            <a:t>Project concept becomes specification (recycle if needed) including plan, budget, etc.</a:t>
          </a:r>
          <a:endParaRPr lang="en-US" sz="900" kern="1200" dirty="0">
            <a:solidFill>
              <a:schemeClr val="tx1"/>
            </a:solidFill>
          </a:endParaRPr>
        </a:p>
      </dsp:txBody>
      <dsp:txXfrm>
        <a:off x="4555195" y="179662"/>
        <a:ext cx="1558037" cy="912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E3F6A-671A-2A49-AAC6-77CB7F650D16}">
      <dsp:nvSpPr>
        <dsp:cNvPr id="0" name=""/>
        <dsp:cNvSpPr/>
      </dsp:nvSpPr>
      <dsp:spPr>
        <a:xfrm>
          <a:off x="0" y="0"/>
          <a:ext cx="1822415" cy="1062052"/>
        </a:xfrm>
        <a:prstGeom prst="roundRect">
          <a:avLst>
            <a:gd name="adj" fmla="val 10000"/>
          </a:avLst>
        </a:prstGeom>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solidFill>
                <a:schemeClr val="tx1"/>
              </a:solidFill>
            </a:rPr>
            <a:t>Select Vendors/SMEs</a:t>
          </a:r>
          <a:endParaRPr lang="en-US" sz="1300" kern="1200" dirty="0">
            <a:solidFill>
              <a:schemeClr val="tx1"/>
            </a:solidFill>
          </a:endParaRPr>
        </a:p>
        <a:p>
          <a:pPr marL="57150" lvl="1" indent="-57150" algn="l" defTabSz="444500" rtl="0">
            <a:lnSpc>
              <a:spcPct val="90000"/>
            </a:lnSpc>
            <a:spcBef>
              <a:spcPct val="0"/>
            </a:spcBef>
            <a:spcAft>
              <a:spcPct val="15000"/>
            </a:spcAft>
            <a:buChar char="••"/>
          </a:pPr>
          <a:r>
            <a:rPr lang="en-US" sz="1000" kern="1200" dirty="0" smtClean="0">
              <a:solidFill>
                <a:schemeClr val="tx1"/>
              </a:solidFill>
            </a:rPr>
            <a:t>Select parties to participate in and perform work for project</a:t>
          </a:r>
          <a:endParaRPr lang="en-US" sz="1000" kern="1200" dirty="0">
            <a:solidFill>
              <a:schemeClr val="tx1"/>
            </a:solidFill>
          </a:endParaRPr>
        </a:p>
      </dsp:txBody>
      <dsp:txXfrm>
        <a:off x="31106" y="31106"/>
        <a:ext cx="1760203" cy="999840"/>
      </dsp:txXfrm>
    </dsp:sp>
    <dsp:sp modelId="{F4697703-0538-D640-A473-335499F94EBF}">
      <dsp:nvSpPr>
        <dsp:cNvPr id="0" name=""/>
        <dsp:cNvSpPr/>
      </dsp:nvSpPr>
      <dsp:spPr>
        <a:xfrm>
          <a:off x="2006181" y="305046"/>
          <a:ext cx="389583" cy="45195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solidFill>
              <a:schemeClr val="tx1"/>
            </a:solidFill>
          </a:endParaRPr>
        </a:p>
      </dsp:txBody>
      <dsp:txXfrm>
        <a:off x="2006181" y="395438"/>
        <a:ext cx="272708" cy="271175"/>
      </dsp:txXfrm>
    </dsp:sp>
    <dsp:sp modelId="{C051EAF4-4835-094B-BF07-A5A9403BFCFE}">
      <dsp:nvSpPr>
        <dsp:cNvPr id="0" name=""/>
        <dsp:cNvSpPr/>
      </dsp:nvSpPr>
      <dsp:spPr>
        <a:xfrm>
          <a:off x="2557479" y="0"/>
          <a:ext cx="1822415" cy="1062052"/>
        </a:xfrm>
        <a:prstGeom prst="roundRect">
          <a:avLst>
            <a:gd name="adj" fmla="val 10000"/>
          </a:avLst>
        </a:prstGeom>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smtClean="0">
              <a:solidFill>
                <a:schemeClr val="tx1"/>
              </a:solidFill>
            </a:rPr>
            <a:t>Design</a:t>
          </a:r>
          <a:endParaRPr lang="en-US" sz="1300" kern="1200"/>
        </a:p>
        <a:p>
          <a:pPr marL="57150" lvl="1" indent="-57150" algn="l" defTabSz="444500" rtl="0">
            <a:lnSpc>
              <a:spcPct val="90000"/>
            </a:lnSpc>
            <a:spcBef>
              <a:spcPct val="0"/>
            </a:spcBef>
            <a:spcAft>
              <a:spcPct val="15000"/>
            </a:spcAft>
            <a:buChar char="••"/>
          </a:pPr>
          <a:r>
            <a:rPr lang="en-US" sz="1000" kern="1200" dirty="0" smtClean="0">
              <a:solidFill>
                <a:schemeClr val="tx1"/>
              </a:solidFill>
            </a:rPr>
            <a:t>Develop detailed test plans, etc.</a:t>
          </a:r>
          <a:endParaRPr lang="en-US" sz="1000" kern="1200" dirty="0">
            <a:solidFill>
              <a:schemeClr val="tx1"/>
            </a:solidFill>
          </a:endParaRPr>
        </a:p>
      </dsp:txBody>
      <dsp:txXfrm>
        <a:off x="2588585" y="31106"/>
        <a:ext cx="1760203" cy="999840"/>
      </dsp:txXfrm>
    </dsp:sp>
    <dsp:sp modelId="{6B1E868C-C06B-C441-A9EF-AEB5DE936952}">
      <dsp:nvSpPr>
        <dsp:cNvPr id="0" name=""/>
        <dsp:cNvSpPr/>
      </dsp:nvSpPr>
      <dsp:spPr>
        <a:xfrm>
          <a:off x="4562137" y="305046"/>
          <a:ext cx="386352" cy="45195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562137" y="395438"/>
        <a:ext cx="270446" cy="271175"/>
      </dsp:txXfrm>
    </dsp:sp>
    <dsp:sp modelId="{6F2FC787-B396-DF4A-BFE4-E28103E85524}">
      <dsp:nvSpPr>
        <dsp:cNvPr id="0" name=""/>
        <dsp:cNvSpPr/>
      </dsp:nvSpPr>
      <dsp:spPr>
        <a:xfrm>
          <a:off x="5108861" y="0"/>
          <a:ext cx="1822415" cy="1062052"/>
        </a:xfrm>
        <a:prstGeom prst="roundRect">
          <a:avLst>
            <a:gd name="adj" fmla="val 10000"/>
          </a:avLst>
        </a:prstGeom>
        <a:gradFill rotWithShape="0">
          <a:gsLst>
            <a:gs pos="0">
              <a:schemeClr val="tx2">
                <a:lumMod val="20000"/>
                <a:lumOff val="8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solidFill>
                <a:schemeClr val="tx1"/>
              </a:solidFill>
            </a:rPr>
            <a:t>Execute</a:t>
          </a:r>
          <a:endParaRPr lang="en-US" sz="1300" kern="1200" dirty="0">
            <a:solidFill>
              <a:schemeClr val="tx1"/>
            </a:solidFill>
          </a:endParaRPr>
        </a:p>
        <a:p>
          <a:pPr marL="57150" lvl="1" indent="-57150" algn="l" defTabSz="444500" rtl="0">
            <a:lnSpc>
              <a:spcPct val="90000"/>
            </a:lnSpc>
            <a:spcBef>
              <a:spcPct val="0"/>
            </a:spcBef>
            <a:spcAft>
              <a:spcPct val="15000"/>
            </a:spcAft>
            <a:buChar char="••"/>
          </a:pPr>
          <a:r>
            <a:rPr lang="en-US" sz="1000" kern="1200" dirty="0" smtClean="0">
              <a:solidFill>
                <a:schemeClr val="tx1"/>
              </a:solidFill>
            </a:rPr>
            <a:t>Perform lab test</a:t>
          </a:r>
          <a:endParaRPr lang="en-US" sz="1000" kern="1200" dirty="0">
            <a:solidFill>
              <a:schemeClr val="tx1"/>
            </a:solidFill>
          </a:endParaRPr>
        </a:p>
      </dsp:txBody>
      <dsp:txXfrm>
        <a:off x="5139967" y="31106"/>
        <a:ext cx="1760203" cy="99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78FA7-B180-2E43-A6CB-FBECB6302E17}">
      <dsp:nvSpPr>
        <dsp:cNvPr id="0" name=""/>
        <dsp:cNvSpPr/>
      </dsp:nvSpPr>
      <dsp:spPr>
        <a:xfrm>
          <a:off x="999" y="0"/>
          <a:ext cx="2131116" cy="1120775"/>
        </a:xfrm>
        <a:prstGeom prst="roundRect">
          <a:avLst>
            <a:gd name="adj" fmla="val 10000"/>
          </a:avLst>
        </a:prstGeom>
        <a:solidFill>
          <a:srgbClr val="66FF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solidFill>
                <a:schemeClr val="tx1"/>
              </a:solidFill>
            </a:rPr>
            <a:t>Reporting</a:t>
          </a:r>
          <a:endParaRPr lang="en-US" sz="1600" kern="1200" dirty="0">
            <a:solidFill>
              <a:schemeClr val="tx1"/>
            </a:solidFill>
          </a:endParaRPr>
        </a:p>
        <a:p>
          <a:pPr marL="114300" lvl="1" indent="-114300" algn="l" defTabSz="533400" rtl="0">
            <a:lnSpc>
              <a:spcPct val="90000"/>
            </a:lnSpc>
            <a:spcBef>
              <a:spcPct val="0"/>
            </a:spcBef>
            <a:spcAft>
              <a:spcPct val="15000"/>
            </a:spcAft>
            <a:buChar char="••"/>
          </a:pPr>
          <a:r>
            <a:rPr lang="en-US" sz="1200" kern="1200" dirty="0" smtClean="0">
              <a:solidFill>
                <a:schemeClr val="tx1"/>
              </a:solidFill>
            </a:rPr>
            <a:t>Produce Technical Report THEN Public Report</a:t>
          </a:r>
          <a:endParaRPr lang="en-US" sz="1200" kern="1200" dirty="0">
            <a:solidFill>
              <a:schemeClr val="tx1"/>
            </a:solidFill>
          </a:endParaRPr>
        </a:p>
      </dsp:txBody>
      <dsp:txXfrm>
        <a:off x="33825" y="32826"/>
        <a:ext cx="2065464" cy="1055123"/>
      </dsp:txXfrm>
    </dsp:sp>
    <dsp:sp modelId="{BDB23B6E-D2DB-C34F-80F2-919A8977BBDB}">
      <dsp:nvSpPr>
        <dsp:cNvPr id="0" name=""/>
        <dsp:cNvSpPr/>
      </dsp:nvSpPr>
      <dsp:spPr>
        <a:xfrm>
          <a:off x="2345227" y="296129"/>
          <a:ext cx="451796" cy="52851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chemeClr val="tx1"/>
            </a:solidFill>
          </a:endParaRPr>
        </a:p>
      </dsp:txBody>
      <dsp:txXfrm>
        <a:off x="2345227" y="401832"/>
        <a:ext cx="316257" cy="317110"/>
      </dsp:txXfrm>
    </dsp:sp>
    <dsp:sp modelId="{261D2312-ADF2-E544-95D6-155441A237D3}">
      <dsp:nvSpPr>
        <dsp:cNvPr id="0" name=""/>
        <dsp:cNvSpPr/>
      </dsp:nvSpPr>
      <dsp:spPr>
        <a:xfrm>
          <a:off x="2984562" y="0"/>
          <a:ext cx="2131116" cy="1120775"/>
        </a:xfrm>
        <a:prstGeom prst="roundRect">
          <a:avLst>
            <a:gd name="adj" fmla="val 10000"/>
          </a:avLst>
        </a:prstGeom>
        <a:solidFill>
          <a:srgbClr val="00CC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solidFill>
                <a:schemeClr val="tx1"/>
              </a:solidFill>
            </a:rPr>
            <a:t>Outreach</a:t>
          </a:r>
          <a:endParaRPr lang="en-US" sz="1600" kern="1200" dirty="0">
            <a:solidFill>
              <a:schemeClr val="tx1"/>
            </a:solidFill>
          </a:endParaRPr>
        </a:p>
        <a:p>
          <a:pPr marL="114300" lvl="1" indent="-114300" algn="l" defTabSz="533400" rtl="0">
            <a:lnSpc>
              <a:spcPct val="90000"/>
            </a:lnSpc>
            <a:spcBef>
              <a:spcPct val="0"/>
            </a:spcBef>
            <a:spcAft>
              <a:spcPct val="15000"/>
            </a:spcAft>
            <a:buChar char="••"/>
          </a:pPr>
          <a:r>
            <a:rPr lang="en-US" sz="1200" kern="1200" dirty="0" smtClean="0">
              <a:solidFill>
                <a:schemeClr val="tx1"/>
              </a:solidFill>
            </a:rPr>
            <a:t>Share knowledge with industries</a:t>
          </a:r>
          <a:endParaRPr lang="en-US" sz="1200" kern="1200" dirty="0">
            <a:solidFill>
              <a:schemeClr val="tx1"/>
            </a:solidFill>
          </a:endParaRPr>
        </a:p>
      </dsp:txBody>
      <dsp:txXfrm>
        <a:off x="3017388" y="32826"/>
        <a:ext cx="2065464" cy="1055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CCA1B-B427-432A-91CF-19D0495AE064}">
      <dsp:nvSpPr>
        <dsp:cNvPr id="0" name=""/>
        <dsp:cNvSpPr/>
      </dsp:nvSpPr>
      <dsp:spPr>
        <a:xfrm>
          <a:off x="0" y="76162"/>
          <a:ext cx="6822941" cy="898116"/>
        </a:xfrm>
        <a:prstGeom prst="roundRect">
          <a:avLst>
            <a:gd name="adj" fmla="val 10000"/>
          </a:avLst>
        </a:prstGeom>
        <a:solidFill>
          <a:srgbClr val="006699">
            <a:hueOff val="0"/>
            <a:satOff val="0"/>
            <a:lumOff val="0"/>
            <a:alphaOff val="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Arial"/>
              <a:ea typeface="+mn-ea"/>
              <a:cs typeface="+mn-cs"/>
            </a:rPr>
            <a:t>Reduce Financial Sector risk due to cyber attack </a:t>
          </a:r>
          <a:endParaRPr lang="en-US" sz="2500" kern="1200" dirty="0">
            <a:solidFill>
              <a:srgbClr val="FFFFFF"/>
            </a:solidFill>
            <a:latin typeface="Arial"/>
            <a:ea typeface="+mn-ea"/>
            <a:cs typeface="+mn-cs"/>
          </a:endParaRPr>
        </a:p>
      </dsp:txBody>
      <dsp:txXfrm>
        <a:off x="26305" y="102467"/>
        <a:ext cx="6770331" cy="845506"/>
      </dsp:txXfrm>
    </dsp:sp>
    <dsp:sp modelId="{B290173A-5F67-4AD5-A17C-77D09616E246}">
      <dsp:nvSpPr>
        <dsp:cNvPr id="0" name=""/>
        <dsp:cNvSpPr/>
      </dsp:nvSpPr>
      <dsp:spPr>
        <a:xfrm>
          <a:off x="1350" y="1030882"/>
          <a:ext cx="6809621" cy="811713"/>
        </a:xfrm>
        <a:prstGeom prst="roundRect">
          <a:avLst>
            <a:gd name="adj" fmla="val 10000"/>
          </a:avLst>
        </a:prstGeom>
        <a:solidFill>
          <a:srgbClr val="006699">
            <a:hueOff val="0"/>
            <a:satOff val="0"/>
            <a:lumOff val="0"/>
            <a:alphaOff val="0"/>
          </a:srgb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Arial"/>
              <a:ea typeface="+mn-ea"/>
              <a:cs typeface="+mn-cs"/>
            </a:rPr>
            <a:t>Defend and deter cyber adversaries and limit the effect of cyber threats to information and operations</a:t>
          </a:r>
          <a:endParaRPr lang="en-US" sz="2200" kern="1200" dirty="0">
            <a:solidFill>
              <a:srgbClr val="FFFFFF"/>
            </a:solidFill>
            <a:latin typeface="Arial"/>
            <a:ea typeface="+mn-ea"/>
            <a:cs typeface="+mn-cs"/>
          </a:endParaRPr>
        </a:p>
      </dsp:txBody>
      <dsp:txXfrm>
        <a:off x="25124" y="1054656"/>
        <a:ext cx="6762073" cy="764165"/>
      </dsp:txXfrm>
    </dsp:sp>
    <dsp:sp modelId="{D3278890-C54F-4FA2-BCA0-4A21B9F97192}">
      <dsp:nvSpPr>
        <dsp:cNvPr id="0" name=""/>
        <dsp:cNvSpPr/>
      </dsp:nvSpPr>
      <dsp:spPr>
        <a:xfrm>
          <a:off x="8501" y="1902958"/>
          <a:ext cx="1339652" cy="1019509"/>
        </a:xfrm>
        <a:prstGeom prst="roundRect">
          <a:avLst>
            <a:gd name="adj" fmla="val 10000"/>
          </a:avLst>
        </a:prstGeom>
        <a:solidFill>
          <a:srgbClr val="AA1B1E">
            <a:lumMod val="60000"/>
            <a:lumOff val="4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Software Assurance</a:t>
          </a:r>
          <a:endParaRPr lang="en-US" sz="1200" kern="1200" dirty="0">
            <a:solidFill>
              <a:srgbClr val="FFFFFF"/>
            </a:solidFill>
            <a:latin typeface="Arial"/>
            <a:ea typeface="+mn-ea"/>
            <a:cs typeface="+mn-cs"/>
          </a:endParaRPr>
        </a:p>
      </dsp:txBody>
      <dsp:txXfrm>
        <a:off x="38361" y="1932818"/>
        <a:ext cx="1279932" cy="959789"/>
      </dsp:txXfrm>
    </dsp:sp>
    <dsp:sp modelId="{0FE0E29E-880B-48CF-866B-BB1E86B0071A}">
      <dsp:nvSpPr>
        <dsp:cNvPr id="0" name=""/>
        <dsp:cNvSpPr/>
      </dsp:nvSpPr>
      <dsp:spPr>
        <a:xfrm>
          <a:off x="8501" y="3018974"/>
          <a:ext cx="662865" cy="1019509"/>
        </a:xfrm>
        <a:prstGeom prst="roundRect">
          <a:avLst>
            <a:gd name="adj" fmla="val 10000"/>
          </a:avLst>
        </a:prstGeom>
        <a:solidFill>
          <a:srgbClr val="AA1B1E">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Hybrid Analysis </a:t>
          </a:r>
          <a:endParaRPr lang="en-US" sz="700" strike="noStrike" kern="1200" dirty="0">
            <a:solidFill>
              <a:srgbClr val="FFFFFF"/>
            </a:solidFill>
            <a:latin typeface="Arial"/>
            <a:ea typeface="+mn-ea"/>
            <a:cs typeface="+mn-cs"/>
          </a:endParaRPr>
        </a:p>
      </dsp:txBody>
      <dsp:txXfrm>
        <a:off x="27916" y="3038389"/>
        <a:ext cx="624035" cy="980679"/>
      </dsp:txXfrm>
    </dsp:sp>
    <dsp:sp modelId="{58B74839-1FED-46D9-B01F-1D40166BBBDF}">
      <dsp:nvSpPr>
        <dsp:cNvPr id="0" name=""/>
        <dsp:cNvSpPr/>
      </dsp:nvSpPr>
      <dsp:spPr>
        <a:xfrm>
          <a:off x="685287" y="3018974"/>
          <a:ext cx="662865" cy="1019509"/>
        </a:xfrm>
        <a:prstGeom prst="roundRect">
          <a:avLst>
            <a:gd name="adj" fmla="val 10000"/>
          </a:avLst>
        </a:prstGeom>
        <a:solidFill>
          <a:srgbClr val="AA1B1E">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Visual Analytics</a:t>
          </a:r>
          <a:endParaRPr lang="en-US" sz="700" strike="noStrike" kern="1200" dirty="0">
            <a:solidFill>
              <a:srgbClr val="FFFFFF"/>
            </a:solidFill>
            <a:latin typeface="Arial"/>
            <a:ea typeface="+mn-ea"/>
            <a:cs typeface="+mn-cs"/>
          </a:endParaRPr>
        </a:p>
      </dsp:txBody>
      <dsp:txXfrm>
        <a:off x="704702" y="3038389"/>
        <a:ext cx="624035" cy="980679"/>
      </dsp:txXfrm>
    </dsp:sp>
    <dsp:sp modelId="{D3B94C26-3211-43D7-B453-C9DA7A4C4E70}">
      <dsp:nvSpPr>
        <dsp:cNvPr id="0" name=""/>
        <dsp:cNvSpPr/>
      </dsp:nvSpPr>
      <dsp:spPr>
        <a:xfrm>
          <a:off x="1375993" y="1902958"/>
          <a:ext cx="2016438" cy="1019509"/>
        </a:xfrm>
        <a:prstGeom prst="roundRect">
          <a:avLst>
            <a:gd name="adj" fmla="val 10000"/>
          </a:avLst>
        </a:prstGeom>
        <a:solidFill>
          <a:srgbClr val="C8C8C8">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Dynamic Defense</a:t>
          </a:r>
          <a:endParaRPr lang="en-US" sz="1200" kern="1200" dirty="0">
            <a:solidFill>
              <a:srgbClr val="FFFFFF"/>
            </a:solidFill>
            <a:latin typeface="Arial"/>
            <a:ea typeface="+mn-ea"/>
            <a:cs typeface="+mn-cs"/>
          </a:endParaRPr>
        </a:p>
      </dsp:txBody>
      <dsp:txXfrm>
        <a:off x="1405853" y="1932818"/>
        <a:ext cx="1956718" cy="959789"/>
      </dsp:txXfrm>
    </dsp:sp>
    <dsp:sp modelId="{861CBB84-2A7B-4BE1-BF1E-D57A2CD2F067}">
      <dsp:nvSpPr>
        <dsp:cNvPr id="0" name=""/>
        <dsp:cNvSpPr/>
      </dsp:nvSpPr>
      <dsp:spPr>
        <a:xfrm>
          <a:off x="1375993"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Zero Day Protection</a:t>
          </a:r>
          <a:endParaRPr lang="en-US" sz="700" strike="noStrike" kern="1200" dirty="0">
            <a:solidFill>
              <a:srgbClr val="FFFFFF"/>
            </a:solidFill>
            <a:latin typeface="Arial"/>
            <a:ea typeface="+mn-ea"/>
            <a:cs typeface="+mn-cs"/>
          </a:endParaRPr>
        </a:p>
      </dsp:txBody>
      <dsp:txXfrm>
        <a:off x="1395408" y="3038389"/>
        <a:ext cx="624035" cy="980679"/>
      </dsp:txXfrm>
    </dsp:sp>
    <dsp:sp modelId="{D9FCE494-29E1-4B6C-9EEE-BFFA7A2C4FD7}">
      <dsp:nvSpPr>
        <dsp:cNvPr id="0" name=""/>
        <dsp:cNvSpPr/>
      </dsp:nvSpPr>
      <dsp:spPr>
        <a:xfrm>
          <a:off x="2052779"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Intrusion Tolerance</a:t>
          </a:r>
          <a:endParaRPr lang="en-US" sz="700" strike="noStrike" kern="1200" dirty="0">
            <a:solidFill>
              <a:srgbClr val="FFFFFF"/>
            </a:solidFill>
            <a:latin typeface="Arial"/>
            <a:ea typeface="+mn-ea"/>
            <a:cs typeface="+mn-cs"/>
          </a:endParaRPr>
        </a:p>
      </dsp:txBody>
      <dsp:txXfrm>
        <a:off x="2072194" y="3038389"/>
        <a:ext cx="624035" cy="980679"/>
      </dsp:txXfrm>
    </dsp:sp>
    <dsp:sp modelId="{E5377CA1-EA75-4ED2-97E5-780B97921F93}">
      <dsp:nvSpPr>
        <dsp:cNvPr id="0" name=""/>
        <dsp:cNvSpPr/>
      </dsp:nvSpPr>
      <dsp:spPr>
        <a:xfrm>
          <a:off x="2729565" y="3018974"/>
          <a:ext cx="662865" cy="1019509"/>
        </a:xfrm>
        <a:prstGeom prst="roundRect">
          <a:avLst>
            <a:gd name="adj" fmla="val 10000"/>
          </a:avLst>
        </a:prstGeom>
        <a:solidFill>
          <a:srgbClr val="C8C8C8">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Dynamic Network Architecture</a:t>
          </a:r>
          <a:endParaRPr lang="en-US" sz="700" strike="noStrike" kern="1200" dirty="0">
            <a:solidFill>
              <a:srgbClr val="FFFFFF"/>
            </a:solidFill>
            <a:latin typeface="Arial"/>
            <a:ea typeface="+mn-ea"/>
            <a:cs typeface="+mn-cs"/>
          </a:endParaRPr>
        </a:p>
      </dsp:txBody>
      <dsp:txXfrm>
        <a:off x="2748980" y="3038389"/>
        <a:ext cx="624035" cy="980679"/>
      </dsp:txXfrm>
    </dsp:sp>
    <dsp:sp modelId="{4ED89D66-7F98-4DE2-8215-1BC6D4B5D76D}">
      <dsp:nvSpPr>
        <dsp:cNvPr id="0" name=""/>
        <dsp:cNvSpPr/>
      </dsp:nvSpPr>
      <dsp:spPr>
        <a:xfrm>
          <a:off x="3420272" y="1902958"/>
          <a:ext cx="1339652" cy="1019509"/>
        </a:xfrm>
        <a:prstGeom prst="roundRect">
          <a:avLst>
            <a:gd name="adj" fmla="val 10000"/>
          </a:avLst>
        </a:prstGeom>
        <a:solidFill>
          <a:srgbClr val="598600">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Network Characterization</a:t>
          </a:r>
          <a:endParaRPr lang="en-US" sz="1200" kern="1200" dirty="0">
            <a:solidFill>
              <a:srgbClr val="FFFFFF"/>
            </a:solidFill>
            <a:latin typeface="Arial"/>
            <a:ea typeface="+mn-ea"/>
            <a:cs typeface="+mn-cs"/>
          </a:endParaRPr>
        </a:p>
      </dsp:txBody>
      <dsp:txXfrm>
        <a:off x="3450132" y="1932818"/>
        <a:ext cx="1279932" cy="959789"/>
      </dsp:txXfrm>
    </dsp:sp>
    <dsp:sp modelId="{FF92410F-9488-42A6-82DB-4B8729176E25}">
      <dsp:nvSpPr>
        <dsp:cNvPr id="0" name=""/>
        <dsp:cNvSpPr/>
      </dsp:nvSpPr>
      <dsp:spPr>
        <a:xfrm>
          <a:off x="3420272" y="3018974"/>
          <a:ext cx="662865" cy="1019509"/>
        </a:xfrm>
        <a:prstGeom prst="roundRect">
          <a:avLst>
            <a:gd name="adj" fmla="val 10000"/>
          </a:avLst>
        </a:prstGeom>
        <a:solidFill>
          <a:srgbClr val="598600">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Network Mapping</a:t>
          </a:r>
          <a:endParaRPr lang="en-US" sz="700" strike="noStrike" kern="1200" dirty="0">
            <a:solidFill>
              <a:srgbClr val="FFFFFF"/>
            </a:solidFill>
            <a:latin typeface="Arial"/>
            <a:ea typeface="+mn-ea"/>
            <a:cs typeface="+mn-cs"/>
          </a:endParaRPr>
        </a:p>
      </dsp:txBody>
      <dsp:txXfrm>
        <a:off x="3439687" y="3038389"/>
        <a:ext cx="624035" cy="980679"/>
      </dsp:txXfrm>
    </dsp:sp>
    <dsp:sp modelId="{EEB1AEE8-6481-490F-AA71-E61E59B66389}">
      <dsp:nvSpPr>
        <dsp:cNvPr id="0" name=""/>
        <dsp:cNvSpPr/>
      </dsp:nvSpPr>
      <dsp:spPr>
        <a:xfrm>
          <a:off x="4097058" y="3019090"/>
          <a:ext cx="662865" cy="1019509"/>
        </a:xfrm>
        <a:prstGeom prst="roundRect">
          <a:avLst>
            <a:gd name="adj" fmla="val 10000"/>
          </a:avLst>
        </a:prstGeom>
        <a:solidFill>
          <a:srgbClr val="598600">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US" sz="600" strike="noStrike" kern="1200" dirty="0" smtClean="0">
              <a:solidFill>
                <a:srgbClr val="FFFFFF"/>
              </a:solidFill>
              <a:latin typeface="Arial"/>
              <a:ea typeface="+mn-ea"/>
              <a:cs typeface="+mn-cs"/>
            </a:rPr>
            <a:t>Situational Understanding</a:t>
          </a:r>
        </a:p>
        <a:p>
          <a:pPr lvl="0" algn="ctr" defTabSz="266700">
            <a:lnSpc>
              <a:spcPct val="90000"/>
            </a:lnSpc>
            <a:spcBef>
              <a:spcPct val="0"/>
            </a:spcBef>
            <a:spcAft>
              <a:spcPct val="35000"/>
            </a:spcAft>
          </a:pPr>
          <a:endParaRPr lang="en-US" sz="700" strike="noStrike" kern="1200" dirty="0">
            <a:solidFill>
              <a:srgbClr val="FFFFFF"/>
            </a:solidFill>
            <a:latin typeface="Arial"/>
            <a:ea typeface="+mn-ea"/>
            <a:cs typeface="+mn-cs"/>
          </a:endParaRPr>
        </a:p>
      </dsp:txBody>
      <dsp:txXfrm>
        <a:off x="4116473" y="3038505"/>
        <a:ext cx="624035" cy="980679"/>
      </dsp:txXfrm>
    </dsp:sp>
    <dsp:sp modelId="{9832DCAD-AA07-4F8D-994B-E4535B6A54AB}">
      <dsp:nvSpPr>
        <dsp:cNvPr id="0" name=""/>
        <dsp:cNvSpPr/>
      </dsp:nvSpPr>
      <dsp:spPr>
        <a:xfrm>
          <a:off x="4787764" y="1902958"/>
          <a:ext cx="1339652" cy="1019509"/>
        </a:xfrm>
        <a:prstGeom prst="roundRect">
          <a:avLst>
            <a:gd name="adj" fmla="val 10000"/>
          </a:avLst>
        </a:prstGeom>
        <a:solidFill>
          <a:srgbClr val="7030A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Malware Detection</a:t>
          </a:r>
          <a:endParaRPr lang="en-US" sz="1200" kern="1200" dirty="0">
            <a:solidFill>
              <a:srgbClr val="FFFFFF"/>
            </a:solidFill>
            <a:latin typeface="Arial"/>
            <a:ea typeface="+mn-ea"/>
            <a:cs typeface="+mn-cs"/>
          </a:endParaRPr>
        </a:p>
      </dsp:txBody>
      <dsp:txXfrm>
        <a:off x="4817624" y="1932818"/>
        <a:ext cx="1279932" cy="959789"/>
      </dsp:txXfrm>
    </dsp:sp>
    <dsp:sp modelId="{E6D27BB1-D430-494B-8F70-FCA9E1F0172D}">
      <dsp:nvSpPr>
        <dsp:cNvPr id="0" name=""/>
        <dsp:cNvSpPr/>
      </dsp:nvSpPr>
      <dsp:spPr>
        <a:xfrm>
          <a:off x="4787764" y="3018974"/>
          <a:ext cx="662865" cy="1019509"/>
        </a:xfrm>
        <a:prstGeom prst="roundRect">
          <a:avLst>
            <a:gd name="adj" fmla="val 10000"/>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Malware Classification</a:t>
          </a:r>
        </a:p>
      </dsp:txBody>
      <dsp:txXfrm>
        <a:off x="4807179" y="3038389"/>
        <a:ext cx="624035" cy="980679"/>
      </dsp:txXfrm>
    </dsp:sp>
    <dsp:sp modelId="{5B5FB749-04E9-4835-A532-1618F6FADC0C}">
      <dsp:nvSpPr>
        <dsp:cNvPr id="0" name=""/>
        <dsp:cNvSpPr/>
      </dsp:nvSpPr>
      <dsp:spPr>
        <a:xfrm>
          <a:off x="5464550" y="3018974"/>
          <a:ext cx="662865" cy="1019509"/>
        </a:xfrm>
        <a:prstGeom prst="roundRect">
          <a:avLst>
            <a:gd name="adj" fmla="val 10000"/>
          </a:avLst>
        </a:prstGeom>
        <a:solidFill>
          <a:srgbClr val="7030A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Malware Execution Prevention</a:t>
          </a:r>
          <a:endParaRPr lang="en-US" sz="700" strike="noStrike" kern="1200" dirty="0">
            <a:solidFill>
              <a:srgbClr val="FFFFFF"/>
            </a:solidFill>
            <a:latin typeface="Arial"/>
            <a:ea typeface="+mn-ea"/>
            <a:cs typeface="+mn-cs"/>
          </a:endParaRPr>
        </a:p>
      </dsp:txBody>
      <dsp:txXfrm>
        <a:off x="5483965" y="3038389"/>
        <a:ext cx="624035" cy="980679"/>
      </dsp:txXfrm>
    </dsp:sp>
    <dsp:sp modelId="{3145CAD8-D681-43C5-AB64-BD5A0FDCCC8D}">
      <dsp:nvSpPr>
        <dsp:cNvPr id="0" name=""/>
        <dsp:cNvSpPr/>
      </dsp:nvSpPr>
      <dsp:spPr>
        <a:xfrm>
          <a:off x="6155257" y="1902958"/>
          <a:ext cx="662865" cy="1019509"/>
        </a:xfrm>
        <a:prstGeom prst="roundRect">
          <a:avLst>
            <a:gd name="adj" fmla="val 10000"/>
          </a:avLst>
        </a:prstGeom>
        <a:solidFill>
          <a:srgbClr val="003366">
            <a:lumMod val="60000"/>
            <a:lumOff val="40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FF"/>
              </a:solidFill>
              <a:latin typeface="Arial"/>
              <a:ea typeface="+mn-ea"/>
              <a:cs typeface="+mn-cs"/>
            </a:rPr>
            <a:t>Insider Threat</a:t>
          </a:r>
          <a:endParaRPr lang="en-US" sz="1200" kern="1200" dirty="0">
            <a:solidFill>
              <a:srgbClr val="FFFFFF"/>
            </a:solidFill>
            <a:latin typeface="Arial"/>
            <a:ea typeface="+mn-ea"/>
            <a:cs typeface="+mn-cs"/>
          </a:endParaRPr>
        </a:p>
      </dsp:txBody>
      <dsp:txXfrm>
        <a:off x="6174672" y="1922373"/>
        <a:ext cx="624035" cy="980679"/>
      </dsp:txXfrm>
    </dsp:sp>
    <dsp:sp modelId="{FAA20ECC-DCA1-411A-8785-D28086FB7463}">
      <dsp:nvSpPr>
        <dsp:cNvPr id="0" name=""/>
        <dsp:cNvSpPr/>
      </dsp:nvSpPr>
      <dsp:spPr>
        <a:xfrm>
          <a:off x="6155257" y="3018974"/>
          <a:ext cx="662865" cy="1019509"/>
        </a:xfrm>
        <a:prstGeom prst="roundRect">
          <a:avLst>
            <a:gd name="adj" fmla="val 10000"/>
          </a:avLst>
        </a:prstGeom>
        <a:solidFill>
          <a:srgbClr val="003366">
            <a:lumMod val="60000"/>
            <a:lumOff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strike="noStrike" kern="1200" dirty="0" smtClean="0">
              <a:solidFill>
                <a:srgbClr val="FFFFFF"/>
              </a:solidFill>
              <a:latin typeface="Arial"/>
              <a:ea typeface="+mn-ea"/>
              <a:cs typeface="+mn-cs"/>
            </a:rPr>
            <a:t>Data Leakage</a:t>
          </a:r>
          <a:endParaRPr lang="en-US" sz="700" strike="noStrike" kern="1200" dirty="0">
            <a:solidFill>
              <a:srgbClr val="FFFFFF"/>
            </a:solidFill>
            <a:latin typeface="Arial"/>
            <a:ea typeface="+mn-ea"/>
            <a:cs typeface="+mn-cs"/>
          </a:endParaRPr>
        </a:p>
      </dsp:txBody>
      <dsp:txXfrm>
        <a:off x="6174672" y="3038389"/>
        <a:ext cx="624035" cy="9806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hdr" sz="quarter"/>
          </p:nvPr>
        </p:nvSpPr>
        <p:spPr bwMode="auto">
          <a:xfrm>
            <a:off x="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797">
              <a:defRPr sz="1200"/>
            </a:lvl1pPr>
          </a:lstStyle>
          <a:p>
            <a:endParaRPr lang="en-US"/>
          </a:p>
        </p:txBody>
      </p:sp>
      <p:sp>
        <p:nvSpPr>
          <p:cNvPr id="221187" name="Rectangle 3"/>
          <p:cNvSpPr>
            <a:spLocks noGrp="1" noChangeArrowheads="1"/>
          </p:cNvSpPr>
          <p:nvPr>
            <p:ph type="dt" sz="quarter" idx="1"/>
          </p:nvPr>
        </p:nvSpPr>
        <p:spPr bwMode="auto">
          <a:xfrm>
            <a:off x="526796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797">
              <a:defRPr sz="1200"/>
            </a:lvl1pPr>
          </a:lstStyle>
          <a:p>
            <a:endParaRPr lang="en-US"/>
          </a:p>
        </p:txBody>
      </p:sp>
      <p:sp>
        <p:nvSpPr>
          <p:cNvPr id="221188" name="Rectangle 4"/>
          <p:cNvSpPr>
            <a:spLocks noGrp="1" noChangeArrowheads="1"/>
          </p:cNvSpPr>
          <p:nvPr>
            <p:ph type="ftr" sz="quarter" idx="2"/>
          </p:nvPr>
        </p:nvSpPr>
        <p:spPr bwMode="auto">
          <a:xfrm>
            <a:off x="0" y="6659578"/>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797">
              <a:defRPr sz="1200"/>
            </a:lvl1pPr>
          </a:lstStyle>
          <a:p>
            <a:endParaRPr lang="en-US"/>
          </a:p>
        </p:txBody>
      </p:sp>
      <p:sp>
        <p:nvSpPr>
          <p:cNvPr id="221189" name="Rectangle 5"/>
          <p:cNvSpPr>
            <a:spLocks noGrp="1" noChangeArrowheads="1"/>
          </p:cNvSpPr>
          <p:nvPr>
            <p:ph type="sldNum" sz="quarter" idx="3"/>
          </p:nvPr>
        </p:nvSpPr>
        <p:spPr bwMode="auto">
          <a:xfrm>
            <a:off x="5267960" y="6659578"/>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797">
              <a:defRPr sz="1200"/>
            </a:lvl1pPr>
          </a:lstStyle>
          <a:p>
            <a:fld id="{51D354F7-2A3E-48E6-A612-1BEBE17E12DA}" type="slidenum">
              <a:rPr lang="en-US"/>
              <a:pPr/>
              <a:t>‹#›</a:t>
            </a:fld>
            <a:endParaRPr lang="en-US"/>
          </a:p>
        </p:txBody>
      </p:sp>
    </p:spTree>
    <p:extLst>
      <p:ext uri="{BB962C8B-B14F-4D97-AF65-F5344CB8AC3E}">
        <p14:creationId xmlns:p14="http://schemas.microsoft.com/office/powerpoint/2010/main" val="2963591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797">
              <a:lnSpc>
                <a:spcPct val="100000"/>
              </a:lnSpc>
              <a:spcBef>
                <a:spcPct val="0"/>
              </a:spcBef>
              <a:buFontTx/>
              <a:buNone/>
              <a:defRPr sz="1200"/>
            </a:lvl1pPr>
          </a:lstStyle>
          <a:p>
            <a:endParaRPr lang="en-US"/>
          </a:p>
        </p:txBody>
      </p:sp>
      <p:sp>
        <p:nvSpPr>
          <p:cNvPr id="8195" name="Rectangle 3"/>
          <p:cNvSpPr>
            <a:spLocks noGrp="1" noChangeArrowheads="1"/>
          </p:cNvSpPr>
          <p:nvPr>
            <p:ph type="dt" idx="1"/>
          </p:nvPr>
        </p:nvSpPr>
        <p:spPr bwMode="auto">
          <a:xfrm>
            <a:off x="5265809" y="1"/>
            <a:ext cx="4028440" cy="35082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797">
              <a:lnSpc>
                <a:spcPct val="100000"/>
              </a:lnSpc>
              <a:spcBef>
                <a:spcPct val="0"/>
              </a:spcBef>
              <a:buFontTx/>
              <a:buNone/>
              <a:defRPr sz="1200"/>
            </a:lvl1pPr>
          </a:lstStyle>
          <a:p>
            <a:endParaRPr lang="en-US"/>
          </a:p>
        </p:txBody>
      </p:sp>
      <p:sp>
        <p:nvSpPr>
          <p:cNvPr id="8196"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29640" y="3330395"/>
            <a:ext cx="7437120" cy="3154982"/>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6658369"/>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797">
              <a:lnSpc>
                <a:spcPct val="100000"/>
              </a:lnSpc>
              <a:spcBef>
                <a:spcPct val="0"/>
              </a:spcBef>
              <a:buFontTx/>
              <a:buNone/>
              <a:defRPr sz="1200"/>
            </a:lvl1pPr>
          </a:lstStyle>
          <a:p>
            <a:endParaRPr lang="en-US"/>
          </a:p>
        </p:txBody>
      </p:sp>
      <p:sp>
        <p:nvSpPr>
          <p:cNvPr id="8199" name="Rectangle 7"/>
          <p:cNvSpPr>
            <a:spLocks noGrp="1" noChangeArrowheads="1"/>
          </p:cNvSpPr>
          <p:nvPr>
            <p:ph type="sldNum" sz="quarter" idx="5"/>
          </p:nvPr>
        </p:nvSpPr>
        <p:spPr bwMode="auto">
          <a:xfrm>
            <a:off x="5265809" y="6658369"/>
            <a:ext cx="4028440" cy="350822"/>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797">
              <a:lnSpc>
                <a:spcPct val="100000"/>
              </a:lnSpc>
              <a:spcBef>
                <a:spcPct val="0"/>
              </a:spcBef>
              <a:buFontTx/>
              <a:buNone/>
              <a:defRPr sz="1200"/>
            </a:lvl1pPr>
          </a:lstStyle>
          <a:p>
            <a:fld id="{6185FBBA-C2C5-4C9A-B740-401B98FB2EFD}" type="slidenum">
              <a:rPr lang="en-US"/>
              <a:pPr/>
              <a:t>‹#›</a:t>
            </a:fld>
            <a:endParaRPr lang="en-US"/>
          </a:p>
        </p:txBody>
      </p:sp>
    </p:spTree>
    <p:extLst>
      <p:ext uri="{BB962C8B-B14F-4D97-AF65-F5344CB8AC3E}">
        <p14:creationId xmlns:p14="http://schemas.microsoft.com/office/powerpoint/2010/main" val="12657929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pPr marL="178293" indent="-178293" eaLnBrk="0" fontAlgn="base" hangingPunct="0">
              <a:spcBef>
                <a:spcPct val="30000"/>
              </a:spcBef>
              <a:spcAft>
                <a:spcPct val="0"/>
              </a:spcAft>
              <a:buFontTx/>
              <a:buChar char="•"/>
            </a:pPr>
            <a:endParaRPr lang="en-US" dirty="0">
              <a:solidFill>
                <a:srgbClr val="333333"/>
              </a:solidFill>
              <a:latin typeface="Times" charset="0"/>
              <a:ea typeface="ＭＳ Ｐゴシック" charset="0"/>
            </a:endParaRPr>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9180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2897188" y="525463"/>
            <a:ext cx="3505200" cy="2628900"/>
          </a:xfrm>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itchFamily="34" charset="0"/>
                <a:cs typeface="Calibri" pitchFamily="34" charset="0"/>
              </a:rPr>
              <a:t>Industrial control, automation, package, security, and other vendors, as well as subject matter experts, have made LOGIIC projects possible by volunteering their time, knowledge, equipment and test environments. </a:t>
            </a:r>
          </a:p>
          <a:p>
            <a:endParaRPr lang="fr-FR" altLang="en-US" dirty="0" smtClean="0"/>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16D2BAE6-20F6-4B6C-B31D-40C9F5801E9E}" type="slidenum">
              <a:rPr lang="en-US" altLang="en-US" sz="1200" smtClean="0">
                <a:solidFill>
                  <a:prstClr val="black"/>
                </a:solidFill>
              </a:rPr>
              <a:pPr/>
              <a:t>11</a:t>
            </a:fld>
            <a:endParaRPr lang="en-US" altLang="en-US" sz="1200"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r>
              <a:rPr lang="en-US" dirty="0" smtClean="0"/>
              <a:t>Gaps and risks:  Risk is an</a:t>
            </a:r>
            <a:r>
              <a:rPr lang="en-US" baseline="0" dirty="0" smtClean="0"/>
              <a:t> attribute of a gap. For instance,  there may be a gap in data recovery, but the associated risk is deemed low. Alternatively, there is a gap in network event detection, and the CART has indicated that the risk is high.  A gap is a gap, but risk says how bad it is.</a:t>
            </a:r>
          </a:p>
          <a:p>
            <a:r>
              <a:rPr lang="en-US" baseline="0" dirty="0" smtClean="0"/>
              <a:t>This is essentially the program plan.  We plan to leverage a tech pool, establish a CART, and use an OTA to execute.</a:t>
            </a:r>
            <a:endParaRPr lang="en-US" dirty="0"/>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78382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r>
              <a:rPr lang="en-US" baseline="0" dirty="0" smtClean="0"/>
              <a:t>Now, the idea is to connect needs to existing research.</a:t>
            </a:r>
          </a:p>
          <a:p>
            <a:r>
              <a:rPr lang="en-US" baseline="0" dirty="0" smtClean="0"/>
              <a:t>The unique character of this program, though, is that it’s focused on development and transition; the D in R&amp;D.</a:t>
            </a:r>
          </a:p>
          <a:p>
            <a:endParaRPr lang="en-US" dirty="0" smtClean="0"/>
          </a:p>
          <a:p>
            <a:r>
              <a:rPr lang="en-US" dirty="0" smtClean="0"/>
              <a:t>In meetings with</a:t>
            </a:r>
            <a:r>
              <a:rPr lang="en-US" baseline="0" dirty="0" smtClean="0"/>
              <a:t> Finance Sector leadership, starting about a year ago, we identified a number of  functional gaps, representing cyber security needs.  </a:t>
            </a:r>
          </a:p>
          <a:p>
            <a:r>
              <a:rPr lang="en-US" baseline="0" dirty="0" smtClean="0"/>
              <a:t>Sector leadership has prioritized these gaps as having the most influence on reducing cybersecurity risk.</a:t>
            </a:r>
          </a:p>
          <a:p>
            <a:r>
              <a:rPr lang="en-US" baseline="0" dirty="0" smtClean="0"/>
              <a:t>To each gap, we’ve associated one or more technology areas in which either DHS S&amp;T or Government Labs have invested.</a:t>
            </a:r>
          </a:p>
          <a:p>
            <a:r>
              <a:rPr lang="en-US" baseline="0" dirty="0" smtClean="0"/>
              <a:t>To date, that investment exceeds $80M and is growing. </a:t>
            </a:r>
          </a:p>
          <a:p>
            <a:r>
              <a:rPr lang="en-US" baseline="0" dirty="0" smtClean="0"/>
              <a:t>Please note that rather than taking the position that “we’re from the government and we’re here to help”, we have formed a partnership with the Department of Treasury and the Financial Services Sector and *listened*.</a:t>
            </a:r>
          </a:p>
          <a:p>
            <a:endParaRPr lang="en-US" dirty="0"/>
          </a:p>
        </p:txBody>
      </p:sp>
      <p:sp>
        <p:nvSpPr>
          <p:cNvPr id="4" name="Slide Number Placeholder 3"/>
          <p:cNvSpPr>
            <a:spLocks noGrp="1"/>
          </p:cNvSpPr>
          <p:nvPr>
            <p:ph type="sldNum" sz="quarter" idx="10"/>
          </p:nvPr>
        </p:nvSpPr>
        <p:spPr/>
        <p:txBody>
          <a:bodyPr/>
          <a:lstStyle/>
          <a:p>
            <a:fld id="{8625C2B7-B04B-4498-9498-44837D97799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5353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09959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4163" y="517525"/>
            <a:ext cx="3448050" cy="2586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2011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1163" y="512763"/>
            <a:ext cx="3495675" cy="2620962"/>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7ACA93E-5ADD-5A43-9AC1-D6673CE61A6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099309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1163" y="512763"/>
            <a:ext cx="3495675" cy="2620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CA93E-5ADD-5A43-9AC1-D6673CE61A6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70849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pPr marL="178293" indent="-178293" eaLnBrk="0" fontAlgn="base" hangingPunct="0">
              <a:spcBef>
                <a:spcPct val="30000"/>
              </a:spcBef>
              <a:spcAft>
                <a:spcPct val="0"/>
              </a:spcAft>
              <a:buFontTx/>
              <a:buChar char="•"/>
            </a:pPr>
            <a:r>
              <a:rPr lang="en-US" dirty="0">
                <a:solidFill>
                  <a:srgbClr val="333333"/>
                </a:solidFill>
                <a:latin typeface="Calibri" panose="020F0502020204030204" pitchFamily="34" charset="0"/>
                <a:ea typeface="ＭＳ Ｐゴシック" charset="0"/>
              </a:rPr>
              <a:t>S&amp;T strives to develop and implement technology solutions that address our nation’s most pressing homeland security challenges.</a:t>
            </a:r>
          </a:p>
          <a:p>
            <a:pPr marL="178293" indent="-178293" eaLnBrk="0" fontAlgn="base" hangingPunct="0">
              <a:spcBef>
                <a:spcPct val="30000"/>
              </a:spcBef>
              <a:spcAft>
                <a:spcPct val="0"/>
              </a:spcAft>
              <a:buFontTx/>
              <a:buChar char="•"/>
            </a:pPr>
            <a:endParaRPr lang="en-US" dirty="0">
              <a:solidFill>
                <a:srgbClr val="333333"/>
              </a:solidFill>
              <a:latin typeface="Calibri" panose="020F0502020204030204" pitchFamily="34" charset="0"/>
              <a:ea typeface="ＭＳ Ｐゴシック" charset="0"/>
            </a:endParaRPr>
          </a:p>
          <a:p>
            <a:pPr marL="178293" indent="-178293" eaLnBrk="0" fontAlgn="base" hangingPunct="0">
              <a:spcBef>
                <a:spcPct val="30000"/>
              </a:spcBef>
              <a:spcAft>
                <a:spcPct val="0"/>
              </a:spcAft>
              <a:buFontTx/>
              <a:buChar char="•"/>
            </a:pPr>
            <a:r>
              <a:rPr lang="en-US" dirty="0">
                <a:solidFill>
                  <a:srgbClr val="333333"/>
                </a:solidFill>
                <a:latin typeface="Calibri" panose="020F0502020204030204" pitchFamily="34" charset="0"/>
                <a:ea typeface="ＭＳ Ｐゴシック" charset="0"/>
              </a:rPr>
              <a:t>S&amp;T efforts are aligned with five mission areas of the Department of Homeland Security shown on the slide.</a:t>
            </a:r>
          </a:p>
          <a:p>
            <a:pPr lvl="0" eaLnBrk="0" fontAlgn="base" hangingPunct="0">
              <a:spcBef>
                <a:spcPct val="30000"/>
              </a:spcBef>
              <a:spcAft>
                <a:spcPct val="0"/>
              </a:spcAft>
            </a:pPr>
            <a:r>
              <a:rPr lang="en-US" dirty="0">
                <a:solidFill>
                  <a:srgbClr val="333333"/>
                </a:solidFill>
                <a:latin typeface="Calibri" panose="020F0502020204030204" pitchFamily="34" charset="0"/>
                <a:ea typeface="ＭＳ Ｐゴシック" charset="0"/>
              </a:rPr>
              <a:t>  </a:t>
            </a:r>
          </a:p>
          <a:p>
            <a:pPr marL="178293" indent="-178293" eaLnBrk="0" fontAlgn="base" hangingPunct="0">
              <a:spcBef>
                <a:spcPct val="30000"/>
              </a:spcBef>
              <a:spcAft>
                <a:spcPct val="0"/>
              </a:spcAft>
              <a:buFontTx/>
              <a:buChar char="•"/>
            </a:pPr>
            <a:r>
              <a:rPr lang="en-US" dirty="0">
                <a:solidFill>
                  <a:srgbClr val="333333"/>
                </a:solidFill>
                <a:latin typeface="Calibri" panose="020F0502020204030204" pitchFamily="34" charset="0"/>
                <a:ea typeface="ＭＳ Ｐゴシック" charset="0"/>
              </a:rPr>
              <a:t>S&amp;T views the Department’s mission areas through a technology lens, seeking capabilities for preventing terrorism, securing our borders, enforcing immigration laws, securing cyberspace, and strengthening resilience to disasters.</a:t>
            </a:r>
          </a:p>
          <a:p>
            <a:pPr lvl="0" eaLnBrk="0" fontAlgn="base" hangingPunct="0">
              <a:spcBef>
                <a:spcPct val="30000"/>
              </a:spcBef>
              <a:spcAft>
                <a:spcPct val="0"/>
              </a:spcAft>
            </a:pPr>
            <a:endParaRPr lang="en-US" dirty="0">
              <a:solidFill>
                <a:srgbClr val="333333"/>
              </a:solidFill>
              <a:latin typeface="Calibri" panose="020F0502020204030204" pitchFamily="34" charset="0"/>
              <a:ea typeface="ＭＳ Ｐゴシック" charset="0"/>
            </a:endParaRPr>
          </a:p>
          <a:p>
            <a:pPr marL="178293" indent="-178293" eaLnBrk="0" fontAlgn="base" hangingPunct="0">
              <a:spcBef>
                <a:spcPct val="30000"/>
              </a:spcBef>
              <a:spcAft>
                <a:spcPct val="0"/>
              </a:spcAft>
              <a:buFontTx/>
              <a:buChar char="•"/>
            </a:pPr>
            <a:r>
              <a:rPr lang="en-US" dirty="0">
                <a:solidFill>
                  <a:srgbClr val="333333"/>
                </a:solidFill>
                <a:latin typeface="Calibri" panose="020F0502020204030204" pitchFamily="34" charset="0"/>
                <a:ea typeface="ＭＳ Ｐゴシック" charset="0"/>
              </a:rPr>
              <a:t>We work collaboratively with many partners in the private and public sectors to identify, develop and share resources, capabilities, ideas and perspectives about best practices and methodologies for protecting the nation.</a:t>
            </a:r>
          </a:p>
          <a:p>
            <a:pPr lvl="0" eaLnBrk="0" fontAlgn="base" hangingPunct="0">
              <a:spcBef>
                <a:spcPct val="30000"/>
              </a:spcBef>
              <a:spcAft>
                <a:spcPct val="0"/>
              </a:spcAft>
            </a:pPr>
            <a:endParaRPr lang="en-US" dirty="0">
              <a:solidFill>
                <a:srgbClr val="333333"/>
              </a:solidFill>
              <a:latin typeface="Calibri" panose="020F0502020204030204" pitchFamily="34" charset="0"/>
              <a:ea typeface="ＭＳ Ｐゴシック" charset="0"/>
            </a:endParaRPr>
          </a:p>
          <a:p>
            <a:pPr marL="178293" indent="-178293" eaLnBrk="0" fontAlgn="base" hangingPunct="0">
              <a:spcBef>
                <a:spcPct val="30000"/>
              </a:spcBef>
              <a:spcAft>
                <a:spcPct val="0"/>
              </a:spcAft>
              <a:buFontTx/>
              <a:buChar char="•"/>
            </a:pPr>
            <a:r>
              <a:rPr lang="en-US" dirty="0">
                <a:solidFill>
                  <a:srgbClr val="333333"/>
                </a:solidFill>
                <a:latin typeface="Calibri" panose="020F0502020204030204" pitchFamily="34" charset="0"/>
                <a:ea typeface="ＭＳ Ｐゴシック" charset="0"/>
              </a:rPr>
              <a:t>S&amp;T seeks new and innovative ways to bring our many partners together to stimulate fresh thinking and innovative solutions to ensure the safety and resiliency of our communities, and of those who protect them.</a:t>
            </a:r>
          </a:p>
          <a:p>
            <a:endParaRPr lang="en-US" dirty="0"/>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23224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7188" y="525463"/>
            <a:ext cx="3505200" cy="2628900"/>
          </a:xfrm>
        </p:spPr>
      </p:sp>
      <p:sp>
        <p:nvSpPr>
          <p:cNvPr id="3" name="Notes Placeholder 2"/>
          <p:cNvSpPr>
            <a:spLocks noGrp="1"/>
          </p:cNvSpPr>
          <p:nvPr>
            <p:ph type="body" idx="1"/>
          </p:nvPr>
        </p:nvSpPr>
        <p:spPr/>
        <p:txBody>
          <a:bodyPr/>
          <a:lstStyle/>
          <a:p>
            <a:pPr lvl="0"/>
            <a:r>
              <a:rPr lang="en-US" dirty="0">
                <a:solidFill>
                  <a:prstClr val="black"/>
                </a:solidFill>
              </a:rPr>
              <a:t>In August 2015, DHS Secretary </a:t>
            </a:r>
            <a:r>
              <a:rPr lang="en-US" dirty="0" err="1">
                <a:solidFill>
                  <a:prstClr val="black"/>
                </a:solidFill>
              </a:rPr>
              <a:t>Jeh</a:t>
            </a:r>
            <a:r>
              <a:rPr lang="en-US" dirty="0">
                <a:solidFill>
                  <a:prstClr val="black"/>
                </a:solidFill>
              </a:rPr>
              <a:t> Johnson re-established integrated product teams to coordinate R&amp;D efforts across DHS. The new IPTs cover these mission areas: Aviation Security, Biological Threat, Counterterrorism, Border Security and Cyber Security. An IPT-like initiative dedicated to responders pre-dated the new IPTs and was incorporated into the new framework. </a:t>
            </a:r>
          </a:p>
          <a:p>
            <a:pPr lvl="0"/>
            <a:endParaRPr lang="en-US" dirty="0">
              <a:solidFill>
                <a:prstClr val="black"/>
              </a:solidFill>
            </a:endParaRPr>
          </a:p>
          <a:p>
            <a:pPr lvl="0"/>
            <a:r>
              <a:rPr lang="en-US" dirty="0">
                <a:solidFill>
                  <a:prstClr val="black"/>
                </a:solidFill>
              </a:rPr>
              <a:t>The IPTs brought together some of the best operational and technical minds at DHS and the governance structure embraced a culture of collaboration. </a:t>
            </a:r>
          </a:p>
          <a:p>
            <a:pPr lvl="0"/>
            <a:endParaRPr lang="en-US" dirty="0">
              <a:solidFill>
                <a:prstClr val="black"/>
              </a:solidFill>
            </a:endParaRPr>
          </a:p>
          <a:p>
            <a:pPr lvl="0"/>
            <a:r>
              <a:rPr lang="en-US" dirty="0">
                <a:solidFill>
                  <a:prstClr val="black"/>
                </a:solidFill>
              </a:rPr>
              <a:t>Drawing on expertise resident in the IPTs, sub-IPTs, and the Science and Technology Research Council, the IPT process compiled information on R&amp;D activities across DHS in an unprecedented way. The information gleaned from the IPTs provides an invaluable tool for DHS as we collaborate to manage our vast mission space and make wise technological investments. </a:t>
            </a:r>
          </a:p>
          <a:p>
            <a:pPr lvl="0"/>
            <a:endParaRPr lang="en-US" dirty="0">
              <a:solidFill>
                <a:prstClr val="black"/>
              </a:solidFill>
              <a:latin typeface="Calibri" panose="020F0502020204030204" pitchFamily="34" charset="0"/>
            </a:endParaRPr>
          </a:p>
          <a:p>
            <a:pPr lvl="0"/>
            <a:r>
              <a:rPr lang="en-US" dirty="0">
                <a:solidFill>
                  <a:prstClr val="black"/>
                </a:solidFill>
                <a:latin typeface="Calibri" panose="020F0502020204030204" pitchFamily="34" charset="0"/>
              </a:rPr>
              <a:t>While S&amp;T is leading the overall effort, the individual IPTs were led by senior executives from DHS components, with participation from representatives of the Joint Research Council. In this way, the IPT process supports and strengthens</a:t>
            </a:r>
          </a:p>
          <a:p>
            <a:pPr lvl="0"/>
            <a:r>
              <a:rPr lang="en-US" dirty="0">
                <a:solidFill>
                  <a:prstClr val="black"/>
                </a:solidFill>
                <a:latin typeface="Calibri" panose="020F0502020204030204" pitchFamily="34" charset="0"/>
              </a:rPr>
              <a:t>the Department’s Unity of Effort initiative.</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6121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4163" y="517525"/>
            <a:ext cx="3448050" cy="2586038"/>
          </a:xfrm>
        </p:spPr>
      </p:sp>
      <p:sp>
        <p:nvSpPr>
          <p:cNvPr id="3" name="Notes Placeholder 2"/>
          <p:cNvSpPr>
            <a:spLocks noGrp="1"/>
          </p:cNvSpPr>
          <p:nvPr>
            <p:ph type="body" idx="1"/>
          </p:nvPr>
        </p:nvSpPr>
        <p:spPr/>
        <p:txBody>
          <a:bodyPr/>
          <a:lstStyle/>
          <a:p>
            <a:r>
              <a:rPr lang="en-US" dirty="0"/>
              <a:t>S&amp;T must balance its broad mission areas against its limited resources. So we have learned to build partnerships and collaborations with key groups to leverage and augment our capabilities and achieve mission success in discovering and implementing technology solutions for protecting the nation. </a:t>
            </a:r>
          </a:p>
          <a:p>
            <a:endParaRPr lang="en-US" dirty="0"/>
          </a:p>
          <a:p>
            <a:pPr marL="174708" indent="-174708">
              <a:buFont typeface="Arial" panose="020B0604020202020204" pitchFamily="34" charset="0"/>
              <a:buChar char="•"/>
            </a:pPr>
            <a:r>
              <a:rPr lang="en-US" dirty="0"/>
              <a:t>We take a </a:t>
            </a:r>
            <a:r>
              <a:rPr lang="en-US" b="1" dirty="0"/>
              <a:t>unified</a:t>
            </a:r>
            <a:r>
              <a:rPr lang="en-US" dirty="0"/>
              <a:t> approach to problem solving within the DHS mission areas to support operators securing our borders and to protect our communities and critical infrastructure</a:t>
            </a:r>
            <a:r>
              <a:rPr lang="en-US" dirty="0" smtClean="0"/>
              <a:t>.</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  are </a:t>
            </a:r>
            <a:r>
              <a:rPr lang="en-US" b="1" dirty="0"/>
              <a:t>focused</a:t>
            </a:r>
            <a:r>
              <a:rPr lang="en-US" dirty="0"/>
              <a:t> on achieving specific milestones through our Apex programs, each of which is dedicated to a specific and pressing homeland security challenge</a:t>
            </a:r>
            <a:r>
              <a:rPr lang="en-US" dirty="0" smtClean="0"/>
              <a:t>.</a:t>
            </a:r>
          </a:p>
          <a:p>
            <a:endParaRPr lang="en-US" dirty="0"/>
          </a:p>
          <a:p>
            <a:pPr marL="174708" indent="-174708">
              <a:buFont typeface="Arial" panose="020B0604020202020204" pitchFamily="34" charset="0"/>
              <a:buChar char="•"/>
            </a:pPr>
            <a:r>
              <a:rPr lang="en-US" dirty="0"/>
              <a:t>We cast a wide net to </a:t>
            </a:r>
            <a:r>
              <a:rPr lang="en-US" b="1" dirty="0"/>
              <a:t>connect </a:t>
            </a:r>
            <a:r>
              <a:rPr lang="en-US" dirty="0"/>
              <a:t>with the best minds, domestically and globally, to find solutions to address the current threat environment. We </a:t>
            </a:r>
            <a:r>
              <a:rPr lang="en-US" dirty="0" smtClean="0"/>
              <a:t>make </a:t>
            </a:r>
            <a:r>
              <a:rPr lang="en-US" dirty="0"/>
              <a:t>special efforts to reach out to nontraditional government performers – start up companies, the maker community, citizen scientists, college professors,  university researchers – for innovative approaches to problem solving.</a:t>
            </a:r>
          </a:p>
          <a:p>
            <a:endParaRPr lang="en-US" dirty="0"/>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3160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4163" y="517525"/>
            <a:ext cx="3448050" cy="25860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11605E-7D39-9049-AA24-2B55D6329FD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9889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0" y="390525"/>
            <a:ext cx="2600325" cy="19494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D80C99F-AD03-1744-9BB0-6B6977B08E1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8125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5D2041D8-B20B-4D23-BE5A-B70139AE7B57}" type="slidenum">
              <a:rPr lang="en-US" altLang="en-US" sz="1200" smtClean="0">
                <a:solidFill>
                  <a:prstClr val="black"/>
                </a:solidFill>
              </a:rPr>
              <a:pPr/>
              <a:t>8</a:t>
            </a:fld>
            <a:endParaRPr lang="en-US" altLang="en-US" sz="1200" smtClean="0">
              <a:solidFill>
                <a:prstClr val="black"/>
              </a:solidFill>
            </a:endParaRPr>
          </a:p>
        </p:txBody>
      </p:sp>
      <p:sp>
        <p:nvSpPr>
          <p:cNvPr id="48131" name="Rectangle 2"/>
          <p:cNvSpPr>
            <a:spLocks noGrp="1" noRot="1" noChangeAspect="1" noChangeArrowheads="1" noTextEdit="1"/>
          </p:cNvSpPr>
          <p:nvPr>
            <p:ph type="sldImg"/>
          </p:nvPr>
        </p:nvSpPr>
        <p:spPr>
          <a:xfrm>
            <a:off x="2952750" y="512763"/>
            <a:ext cx="3492500" cy="2619375"/>
          </a:xfrm>
          <a:ln/>
        </p:spPr>
      </p:sp>
      <p:sp>
        <p:nvSpPr>
          <p:cNvPr id="48132" name="Rectangle 3"/>
          <p:cNvSpPr>
            <a:spLocks noGrp="1" noChangeArrowheads="1"/>
          </p:cNvSpPr>
          <p:nvPr>
            <p:ph type="body" idx="1"/>
          </p:nvPr>
        </p:nvSpPr>
        <p:spPr>
          <a:xfrm>
            <a:off x="1198416" y="3305079"/>
            <a:ext cx="6899570" cy="31918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ADC882BF-2255-4A53-9940-20A917B64FD6}" type="slidenum">
              <a:rPr lang="en-US" altLang="en-US" sz="1200" smtClean="0">
                <a:solidFill>
                  <a:srgbClr val="000000"/>
                </a:solidFill>
              </a:rPr>
              <a:pPr/>
              <a:t>9</a:t>
            </a:fld>
            <a:endParaRPr lang="en-US" altLang="en-US" sz="1200" smtClean="0">
              <a:solidFill>
                <a:srgbClr val="000000"/>
              </a:solidFill>
            </a:endParaRPr>
          </a:p>
        </p:txBody>
      </p:sp>
      <p:sp>
        <p:nvSpPr>
          <p:cNvPr id="50179" name="Rectangle 2"/>
          <p:cNvSpPr>
            <a:spLocks noGrp="1" noRot="1" noChangeAspect="1" noChangeArrowheads="1" noTextEdit="1"/>
          </p:cNvSpPr>
          <p:nvPr>
            <p:ph type="sldImg"/>
          </p:nvPr>
        </p:nvSpPr>
        <p:spPr>
          <a:xfrm>
            <a:off x="2898775" y="527050"/>
            <a:ext cx="3502025" cy="2627313"/>
          </a:xfrm>
          <a:ln/>
        </p:spPr>
      </p:sp>
      <p:sp>
        <p:nvSpPr>
          <p:cNvPr id="50180" name="Rectangle 3"/>
          <p:cNvSpPr>
            <a:spLocks noGrp="1" noChangeArrowheads="1"/>
          </p:cNvSpPr>
          <p:nvPr>
            <p:ph type="body" idx="1"/>
          </p:nvPr>
        </p:nvSpPr>
        <p:spPr>
          <a:xfrm>
            <a:off x="929207" y="3329744"/>
            <a:ext cx="7437988" cy="3153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Notes from Bullet 1:</a:t>
            </a:r>
          </a:p>
          <a:p>
            <a:pPr lvl="1" eaLnBrk="1" hangingPunct="1">
              <a:buFont typeface="Courier New" pitchFamily="49" charset="0"/>
              <a:buChar char="o"/>
            </a:pPr>
            <a:r>
              <a:rPr lang="en-US" altLang="en-US" dirty="0" smtClean="0">
                <a:solidFill>
                  <a:srgbClr val="7F7F7F"/>
                </a:solidFill>
              </a:rPr>
              <a:t>Members approved a participation agreement with AF</a:t>
            </a:r>
          </a:p>
          <a:p>
            <a:pPr lvl="1" eaLnBrk="1" hangingPunct="1">
              <a:buFont typeface="Courier New" pitchFamily="49" charset="0"/>
              <a:buChar char="o"/>
            </a:pPr>
            <a:r>
              <a:rPr lang="en-US" altLang="en-US" dirty="0" smtClean="0">
                <a:solidFill>
                  <a:srgbClr val="7F7F7F"/>
                </a:solidFill>
              </a:rPr>
              <a:t>Each project is covered by a Project Addendum to this agreement</a:t>
            </a:r>
          </a:p>
          <a:p>
            <a:pPr eaLnBrk="1" hangingPunct="1"/>
            <a:r>
              <a:rPr lang="en-US" altLang="en-US" dirty="0" smtClean="0"/>
              <a:t>Notes for Bullet 2: </a:t>
            </a:r>
          </a:p>
          <a:p>
            <a:pPr marL="171450" indent="-171450" eaLnBrk="1" hangingPunct="1">
              <a:buFont typeface="Arial" panose="020B0604020202020204" pitchFamily="34" charset="0"/>
              <a:buChar char="•"/>
            </a:pPr>
            <a:r>
              <a:rPr lang="en-US" altLang="en-US" sz="800" dirty="0" smtClean="0">
                <a:solidFill>
                  <a:srgbClr val="7F7F7F"/>
                </a:solidFill>
              </a:rPr>
              <a:t>Member companies contribute financially and technically, provide personnel who meet regularly to define projects of common interest, and provide staff to serve on the LOGIIC Executive and Technical Committees. </a:t>
            </a:r>
          </a:p>
          <a:p>
            <a:pPr marL="171450" indent="-171450" eaLnBrk="1" hangingPunct="1">
              <a:buFont typeface="Arial" panose="020B0604020202020204" pitchFamily="34" charset="0"/>
              <a:buChar char="•"/>
            </a:pPr>
            <a:r>
              <a:rPr lang="en-US" altLang="en-US" sz="1200" dirty="0" smtClean="0">
                <a:latin typeface="Calibri" pitchFamily="34" charset="0"/>
                <a:cs typeface="Calibri" pitchFamily="34" charset="0"/>
              </a:rPr>
              <a:t>LOGIIC Members designate representatives from member companies to participate on the various committees</a:t>
            </a:r>
          </a:p>
          <a:p>
            <a:pPr marL="171450" indent="-171450" eaLnBrk="1" hangingPunct="1">
              <a:buFont typeface="Arial" panose="020B0604020202020204" pitchFamily="34" charset="0"/>
              <a:buChar char="•"/>
            </a:pPr>
            <a:r>
              <a:rPr lang="en-US" altLang="en-US" sz="1200" dirty="0" smtClean="0">
                <a:latin typeface="Calibri" pitchFamily="34" charset="0"/>
                <a:cs typeface="Calibri" pitchFamily="34" charset="0"/>
              </a:rPr>
              <a:t>LOGIIC Members meet quarterly for Face-to-Face meetings and bi-monthly for Executive and Technical committee phone meetings </a:t>
            </a:r>
          </a:p>
          <a:p>
            <a:pPr marL="171450" indent="-171450" eaLnBrk="1" hangingPunct="1">
              <a:buFont typeface="Arial" panose="020B0604020202020204" pitchFamily="34" charset="0"/>
              <a:buChar char="•"/>
            </a:pPr>
            <a:r>
              <a:rPr lang="en-US" altLang="en-US" sz="1200" dirty="0" smtClean="0">
                <a:latin typeface="Calibri" pitchFamily="34" charset="0"/>
                <a:cs typeface="Calibri" pitchFamily="34" charset="0"/>
              </a:rPr>
              <a:t>LOGIIC participates in US and </a:t>
            </a:r>
            <a:r>
              <a:rPr lang="en-US" altLang="ja-JP" sz="1200" dirty="0" smtClean="0">
                <a:latin typeface="Calibri" pitchFamily="34" charset="0"/>
                <a:cs typeface="Calibri" pitchFamily="34" charset="0"/>
              </a:rPr>
              <a:t>International outreach events to share project results with the Industrial Automation Control System and Cybersecurity Community </a:t>
            </a:r>
          </a:p>
          <a:p>
            <a:pPr marL="171450" indent="-171450">
              <a:buFont typeface="Arial" panose="020B0604020202020204" pitchFamily="34" charset="0"/>
              <a:buChar char="•"/>
            </a:pPr>
            <a:r>
              <a:rPr lang="en-US" sz="1200" dirty="0" smtClean="0"/>
              <a:t>Executive: Responsible for strategic decisions for LOGIIC. Each member company has one vote.</a:t>
            </a:r>
          </a:p>
          <a:p>
            <a:pPr marL="171450" indent="-171450">
              <a:buFont typeface="Arial" panose="020B0604020202020204" pitchFamily="34" charset="0"/>
              <a:buChar char="•"/>
            </a:pPr>
            <a:r>
              <a:rPr lang="en-US" sz="1200" dirty="0" smtClean="0"/>
              <a:t>Technical:  Defines the technical direction and scope  of the projects and provide guidance to the executive committee </a:t>
            </a:r>
          </a:p>
          <a:p>
            <a:pPr marL="171450" indent="-171450">
              <a:buFont typeface="Arial" panose="020B0604020202020204" pitchFamily="34" charset="0"/>
              <a:buChar char="•"/>
            </a:pPr>
            <a:r>
              <a:rPr lang="en-US" sz="1200" dirty="0" smtClean="0"/>
              <a:t>Outreach:  Provide the interface to the industry and community on LOGIIC deliverables and messages</a:t>
            </a:r>
          </a:p>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2897188" y="525463"/>
            <a:ext cx="3505200" cy="2628900"/>
          </a:xfrm>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930C3B14-AB3C-42C2-8C60-CA90146FC069}" type="slidenum">
              <a:rPr lang="en-US" altLang="en-US" sz="1200" smtClean="0">
                <a:solidFill>
                  <a:prstClr val="black"/>
                </a:solidFill>
              </a:rPr>
              <a:pPr/>
              <a:t>10</a:t>
            </a:fld>
            <a:endParaRPr lang="en-US" altLang="en-US" sz="120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9.xml"/><Relationship Id="rId1" Type="http://schemas.openxmlformats.org/officeDocument/2006/relationships/themeOverride" Target="../theme/themeOverride1.xml"/><Relationship Id="rId4" Type="http://schemas.openxmlformats.org/officeDocument/2006/relationships/image" Target="../media/image17.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2962305" y="1358900"/>
            <a:ext cx="5048249" cy="3346450"/>
          </a:xfrm>
        </p:spPr>
        <p:txBody>
          <a:bodyPr/>
          <a:lstStyle>
            <a:lvl1pPr>
              <a:defRPr>
                <a:effectLst/>
              </a:defRPr>
            </a:lvl1pPr>
          </a:lstStyle>
          <a:p>
            <a:r>
              <a:rPr lang="en-US" dirty="0"/>
              <a:t>Click to edit Master title style</a:t>
            </a:r>
          </a:p>
        </p:txBody>
      </p:sp>
      <p:sp>
        <p:nvSpPr>
          <p:cNvPr id="2" name="Rectangle 1"/>
          <p:cNvSpPr/>
          <p:nvPr userDrawn="1"/>
        </p:nvSpPr>
        <p:spPr bwMode="auto">
          <a:xfrm>
            <a:off x="-1" y="0"/>
            <a:ext cx="2276475" cy="6858000"/>
          </a:xfrm>
          <a:prstGeom prst="rect">
            <a:avLst/>
          </a:prstGeom>
          <a:solidFill>
            <a:srgbClr val="00518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a:endParaRPr lang="en-US" sz="1800" smtClean="0">
              <a:solidFill>
                <a:srgbClr val="000000"/>
              </a:solidFill>
              <a:latin typeface="Arial"/>
              <a:ea typeface="ＭＳ Ｐゴシック" pitchFamily="34" charset="-128"/>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33349" y="384534"/>
            <a:ext cx="2009775" cy="1948873"/>
          </a:xfrm>
          <a:prstGeom prst="rect">
            <a:avLst/>
          </a:prstGeom>
        </p:spPr>
      </p:pic>
    </p:spTree>
    <p:extLst>
      <p:ext uri="{BB962C8B-B14F-4D97-AF65-F5344CB8AC3E}">
        <p14:creationId xmlns:p14="http://schemas.microsoft.com/office/powerpoint/2010/main" val="33522980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461C3DE5-67A0-4F5A-BADE-EF92293D1C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9183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F5811C83-B5C2-4E5F-BABE-8D7AC22857C0}" type="slidenum">
              <a:rPr lang="en-US"/>
              <a:pPr/>
              <a:t>‹#›</a:t>
            </a:fld>
            <a:endParaRPr lang="en-US"/>
          </a:p>
        </p:txBody>
      </p:sp>
    </p:spTree>
    <p:extLst>
      <p:ext uri="{BB962C8B-B14F-4D97-AF65-F5344CB8AC3E}">
        <p14:creationId xmlns:p14="http://schemas.microsoft.com/office/powerpoint/2010/main" val="3860874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4"/>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4"/>
            <a:ext cx="4038600" cy="471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934200" y="6153154"/>
            <a:ext cx="1752600" cy="476250"/>
          </a:xfrm>
        </p:spPr>
        <p:txBody>
          <a:bodyPr/>
          <a:lstStyle>
            <a:lvl1pPr>
              <a:defRPr/>
            </a:lvl1pPr>
          </a:lstStyle>
          <a:p>
            <a:endParaRPr lang="en-US"/>
          </a:p>
        </p:txBody>
      </p:sp>
      <p:sp>
        <p:nvSpPr>
          <p:cNvPr id="6" name="Footer Placeholder 5"/>
          <p:cNvSpPr>
            <a:spLocks noGrp="1"/>
          </p:cNvSpPr>
          <p:nvPr>
            <p:ph type="ftr" sz="quarter" idx="11"/>
          </p:nvPr>
        </p:nvSpPr>
        <p:spPr>
          <a:xfrm>
            <a:off x="3200401"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a:xfrm>
            <a:off x="8686801" y="6153154"/>
            <a:ext cx="457200" cy="476250"/>
          </a:xfrm>
        </p:spPr>
        <p:txBody>
          <a:bodyPr/>
          <a:lstStyle>
            <a:lvl1pPr>
              <a:defRPr/>
            </a:lvl1pPr>
          </a:lstStyle>
          <a:p>
            <a:fld id="{3CF2DE96-C150-4E0C-9745-4687C41B67C1}" type="slidenum">
              <a:rPr lang="en-US"/>
              <a:pPr/>
              <a:t>‹#›</a:t>
            </a:fld>
            <a:endParaRPr lang="en-US"/>
          </a:p>
        </p:txBody>
      </p:sp>
    </p:spTree>
    <p:extLst>
      <p:ext uri="{BB962C8B-B14F-4D97-AF65-F5344CB8AC3E}">
        <p14:creationId xmlns:p14="http://schemas.microsoft.com/office/powerpoint/2010/main" val="41554939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F1444270-F606-4986-878A-3A57F77BBD59}" type="slidenum">
              <a:rPr lang="en-US" smtClean="0"/>
              <a:pPr/>
              <a:t>‹#›</a:t>
            </a:fld>
            <a:endParaRPr lang="en-US"/>
          </a:p>
        </p:txBody>
      </p:sp>
    </p:spTree>
    <p:extLst>
      <p:ext uri="{BB962C8B-B14F-4D97-AF65-F5344CB8AC3E}">
        <p14:creationId xmlns:p14="http://schemas.microsoft.com/office/powerpoint/2010/main" val="244216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0" name="Picture 9"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a:xfrm>
            <a:off x="8610600" y="6462037"/>
            <a:ext cx="457200" cy="227755"/>
          </a:xfrm>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000"/>
            </a:lvl1pPr>
          </a:lstStyle>
          <a:p>
            <a:r>
              <a:rPr lang="en-US" dirty="0" smtClean="0"/>
              <a:t>Click to edit Master title style</a:t>
            </a:r>
            <a:endParaRPr lang="en-US" dirty="0"/>
          </a:p>
        </p:txBody>
      </p:sp>
      <p:cxnSp>
        <p:nvCxnSpPr>
          <p:cNvPr id="27" name="Straight Connector 26"/>
          <p:cNvCxnSpPr/>
          <p:nvPr userDrawn="1"/>
        </p:nvCxnSpPr>
        <p:spPr bwMode="auto">
          <a:xfrm>
            <a:off x="533400" y="3429000"/>
            <a:ext cx="7924800" cy="0"/>
          </a:xfrm>
          <a:prstGeom prst="line">
            <a:avLst/>
          </a:prstGeom>
          <a:solidFill>
            <a:schemeClr val="accent1"/>
          </a:solidFill>
          <a:ln w="9525"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2"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366326949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6"/>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68"/>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37"/>
            <a:ext cx="457200" cy="227755"/>
          </a:xfrm>
          <a:ln/>
        </p:spPr>
        <p:txBody>
          <a:bodyPr/>
          <a:lstStyle>
            <a:lvl1pPr>
              <a:defRPr/>
            </a:lvl1pPr>
          </a:lstStyle>
          <a:p>
            <a:fld id="{28768733-B944-3E4E-898F-A2753843011F}" type="slidenum">
              <a:rPr lang="en-US"/>
              <a:pPr/>
              <a:t>‹#›</a:t>
            </a:fld>
            <a:endParaRPr lang="en-US"/>
          </a:p>
        </p:txBody>
      </p:sp>
    </p:spTree>
    <p:extLst>
      <p:ext uri="{BB962C8B-B14F-4D97-AF65-F5344CB8AC3E}">
        <p14:creationId xmlns:p14="http://schemas.microsoft.com/office/powerpoint/2010/main" val="3465899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610600" y="6462037"/>
            <a:ext cx="457200" cy="227755"/>
          </a:xfrm>
        </p:spPr>
        <p:txBody>
          <a:bodyPr/>
          <a:lstStyle/>
          <a:p>
            <a:fld id="{DD44DBFC-53EF-7A40-92DF-21BB7AE4EC81}" type="slidenum">
              <a:rPr lang="en-US" smtClean="0"/>
              <a:pPr/>
              <a:t>‹#›</a:t>
            </a:fld>
            <a:endParaRPr lang="en-US"/>
          </a:p>
        </p:txBody>
      </p:sp>
    </p:spTree>
    <p:extLst>
      <p:ext uri="{BB962C8B-B14F-4D97-AF65-F5344CB8AC3E}">
        <p14:creationId xmlns:p14="http://schemas.microsoft.com/office/powerpoint/2010/main" val="4242327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xfrm>
            <a:off x="8610600" y="6462037"/>
            <a:ext cx="457200" cy="227755"/>
          </a:xfrm>
          <a:ln/>
        </p:spPr>
        <p:txBody>
          <a:bodyPr/>
          <a:lstStyle>
            <a:lvl1pPr>
              <a:defRPr/>
            </a:lvl1pPr>
          </a:lstStyle>
          <a:p>
            <a:fld id="{49578288-383F-0F4F-BB3A-FBB31BA5B402}" type="slidenum">
              <a:rPr lang="en-US"/>
              <a:pPr/>
              <a:t>‹#›</a:t>
            </a:fld>
            <a:endParaRPr lang="en-US"/>
          </a:p>
        </p:txBody>
      </p:sp>
    </p:spTree>
    <p:extLst>
      <p:ext uri="{BB962C8B-B14F-4D97-AF65-F5344CB8AC3E}">
        <p14:creationId xmlns:p14="http://schemas.microsoft.com/office/powerpoint/2010/main" val="7786391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xfrm>
            <a:off x="8610600" y="6462037"/>
            <a:ext cx="457200" cy="227755"/>
          </a:xfrm>
          <a:ln/>
        </p:spPr>
        <p:txBody>
          <a:bodyPr/>
          <a:lstStyle>
            <a:lvl1pPr>
              <a:defRPr/>
            </a:lvl1pPr>
          </a:lstStyle>
          <a:p>
            <a:fld id="{D2658664-332D-344A-B9C8-25E224BF8580}" type="slidenum">
              <a:rPr lang="en-US"/>
              <a:pPr/>
              <a:t>‹#›</a:t>
            </a:fld>
            <a:endParaRPr lang="en-US"/>
          </a:p>
        </p:txBody>
      </p:sp>
    </p:spTree>
    <p:extLst>
      <p:ext uri="{BB962C8B-B14F-4D97-AF65-F5344CB8AC3E}">
        <p14:creationId xmlns:p14="http://schemas.microsoft.com/office/powerpoint/2010/main" val="25297617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59"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59"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xfrm>
            <a:off x="8610600" y="6462037"/>
            <a:ext cx="457200" cy="227755"/>
          </a:xfrm>
          <a:ln/>
        </p:spPr>
        <p:txBody>
          <a:bodyPr/>
          <a:lstStyle>
            <a:lvl1pPr>
              <a:defRPr/>
            </a:lvl1pPr>
          </a:lstStyle>
          <a:p>
            <a:fld id="{A5850DEF-5A7C-9D44-98D5-249A0E52F7A4}" type="slidenum">
              <a:rPr lang="en-US"/>
              <a:pPr/>
              <a:t>‹#›</a:t>
            </a:fld>
            <a:endParaRPr lang="en-US"/>
          </a:p>
        </p:txBody>
      </p:sp>
    </p:spTree>
    <p:extLst>
      <p:ext uri="{BB962C8B-B14F-4D97-AF65-F5344CB8AC3E}">
        <p14:creationId xmlns:p14="http://schemas.microsoft.com/office/powerpoint/2010/main" val="13701202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xfrm>
            <a:off x="8610600" y="6462037"/>
            <a:ext cx="457200" cy="227755"/>
          </a:xfrm>
          <a:ln/>
        </p:spPr>
        <p:txBody>
          <a:bodyPr/>
          <a:lstStyle>
            <a:lvl1pPr>
              <a:defRPr/>
            </a:lvl1pPr>
          </a:lstStyle>
          <a:p>
            <a:fld id="{222A9B4D-768B-2043-B74D-1B288ACA2C8F}" type="slidenum">
              <a:rPr lang="en-US"/>
              <a:pPr/>
              <a:t>‹#›</a:t>
            </a:fld>
            <a:endParaRPr lang="en-US"/>
          </a:p>
        </p:txBody>
      </p:sp>
    </p:spTree>
    <p:extLst>
      <p:ext uri="{BB962C8B-B14F-4D97-AF65-F5344CB8AC3E}">
        <p14:creationId xmlns:p14="http://schemas.microsoft.com/office/powerpoint/2010/main" val="67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60" y="70"/>
            <a:ext cx="2060575" cy="5922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70"/>
            <a:ext cx="6029325" cy="5922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fld id="{5A186F3C-BD1C-4889-A809-C94CC6008D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1492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37"/>
            <a:ext cx="457200" cy="227755"/>
          </a:xfrm>
          <a:ln/>
        </p:spPr>
        <p:txBody>
          <a:bodyPr/>
          <a:lstStyle>
            <a:lvl1pPr>
              <a:defRPr/>
            </a:lvl1pPr>
          </a:lstStyle>
          <a:p>
            <a:fld id="{756EAC68-0AB7-1142-B71F-EFD579C5218F}" type="slidenum">
              <a:rPr lang="en-US"/>
              <a:pPr/>
              <a:t>‹#›</a:t>
            </a:fld>
            <a:endParaRPr lang="en-US"/>
          </a:p>
        </p:txBody>
      </p:sp>
    </p:spTree>
    <p:extLst>
      <p:ext uri="{BB962C8B-B14F-4D97-AF65-F5344CB8AC3E}">
        <p14:creationId xmlns:p14="http://schemas.microsoft.com/office/powerpoint/2010/main" val="1814833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8"/>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xfrm>
            <a:off x="8610600" y="6462037"/>
            <a:ext cx="457200" cy="227755"/>
          </a:xfrm>
          <a:ln/>
        </p:spPr>
        <p:txBody>
          <a:bodyPr/>
          <a:lstStyle>
            <a:lvl1pPr>
              <a:defRPr/>
            </a:lvl1pPr>
          </a:lstStyle>
          <a:p>
            <a:fld id="{B6CC4C5F-1DA6-D447-9E49-DCC1206C25DD}" type="slidenum">
              <a:rPr lang="en-US"/>
              <a:pPr/>
              <a:t>‹#›</a:t>
            </a:fld>
            <a:endParaRPr lang="en-US"/>
          </a:p>
        </p:txBody>
      </p:sp>
    </p:spTree>
    <p:extLst>
      <p:ext uri="{BB962C8B-B14F-4D97-AF65-F5344CB8AC3E}">
        <p14:creationId xmlns:p14="http://schemas.microsoft.com/office/powerpoint/2010/main" val="4218116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10600" y="6462037"/>
            <a:ext cx="457200" cy="227755"/>
          </a:xfrm>
          <a:ln/>
        </p:spPr>
        <p:txBody>
          <a:bodyPr/>
          <a:lstStyle>
            <a:lvl1pPr>
              <a:defRPr/>
            </a:lvl1pPr>
          </a:lstStyle>
          <a:p>
            <a:fld id="{591A1B05-3245-EC4C-B5E9-824C40622C2C}" type="slidenum">
              <a:rPr lang="en-US"/>
              <a:pPr/>
              <a:t>‹#›</a:t>
            </a:fld>
            <a:endParaRPr lang="en-US"/>
          </a:p>
        </p:txBody>
      </p:sp>
    </p:spTree>
    <p:extLst>
      <p:ext uri="{BB962C8B-B14F-4D97-AF65-F5344CB8AC3E}">
        <p14:creationId xmlns:p14="http://schemas.microsoft.com/office/powerpoint/2010/main" val="1067865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37"/>
            <a:ext cx="457200" cy="227755"/>
          </a:xfrm>
          <a:ln/>
        </p:spPr>
        <p:txBody>
          <a:bodyPr/>
          <a:lstStyle>
            <a:lvl1pPr>
              <a:defRPr/>
            </a:lvl1pPr>
          </a:lstStyle>
          <a:p>
            <a:fld id="{63D418E6-80FE-0A49-8298-BF691A858904}" type="slidenum">
              <a:rPr lang="en-US"/>
              <a:pPr/>
              <a:t>‹#›</a:t>
            </a:fld>
            <a:endParaRPr lang="en-US"/>
          </a:p>
        </p:txBody>
      </p:sp>
    </p:spTree>
    <p:extLst>
      <p:ext uri="{BB962C8B-B14F-4D97-AF65-F5344CB8AC3E}">
        <p14:creationId xmlns:p14="http://schemas.microsoft.com/office/powerpoint/2010/main" val="2329369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62037"/>
            <a:ext cx="457200" cy="227755"/>
          </a:xfrm>
          <a:ln/>
        </p:spPr>
        <p:txBody>
          <a:bodyPr/>
          <a:lstStyle>
            <a:lvl1pPr>
              <a:defRPr/>
            </a:lvl1pPr>
          </a:lstStyle>
          <a:p>
            <a:fld id="{0F280D73-BC1E-8E44-B75A-F3E912AD0D64}" type="slidenum">
              <a:rPr lang="en-US"/>
              <a:pPr/>
              <a:t>‹#›</a:t>
            </a:fld>
            <a:endParaRPr lang="en-US"/>
          </a:p>
        </p:txBody>
      </p:sp>
    </p:spTree>
    <p:extLst>
      <p:ext uri="{BB962C8B-B14F-4D97-AF65-F5344CB8AC3E}">
        <p14:creationId xmlns:p14="http://schemas.microsoft.com/office/powerpoint/2010/main" val="36537076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68"/>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6"/>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6"/>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xfrm>
            <a:off x="8610600" y="6462037"/>
            <a:ext cx="457200" cy="227755"/>
          </a:xfrm>
          <a:ln/>
        </p:spPr>
        <p:txBody>
          <a:bodyPr/>
          <a:lstStyle>
            <a:lvl1pPr>
              <a:defRPr/>
            </a:lvl1pPr>
          </a:lstStyle>
          <a:p>
            <a:fld id="{2404AF09-42B2-5C41-81A4-992867356B9A}" type="slidenum">
              <a:rPr lang="en-US"/>
              <a:pPr/>
              <a:t>‹#›</a:t>
            </a:fld>
            <a:endParaRPr lang="en-US"/>
          </a:p>
        </p:txBody>
      </p:sp>
    </p:spTree>
    <p:extLst>
      <p:ext uri="{BB962C8B-B14F-4D97-AF65-F5344CB8AC3E}">
        <p14:creationId xmlns:p14="http://schemas.microsoft.com/office/powerpoint/2010/main" val="12294807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a:xfrm>
            <a:off x="8610600" y="6462037"/>
            <a:ext cx="457200" cy="227755"/>
          </a:xfrm>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2"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2679639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8"/>
            <a:ext cx="2133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6" name="Footer Placeholder 5"/>
          <p:cNvSpPr>
            <a:spLocks noGrp="1"/>
          </p:cNvSpPr>
          <p:nvPr>
            <p:ph type="ftr" sz="quarter" idx="11"/>
          </p:nvPr>
        </p:nvSpPr>
        <p:spPr>
          <a:xfrm>
            <a:off x="3124200" y="6356418"/>
            <a:ext cx="2895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7" name="Slide Number Placeholder 6"/>
          <p:cNvSpPr>
            <a:spLocks noGrp="1"/>
          </p:cNvSpPr>
          <p:nvPr>
            <p:ph type="sldNum" sz="quarter" idx="12"/>
          </p:nvPr>
        </p:nvSpPr>
        <p:spPr>
          <a:xfrm>
            <a:off x="8610600" y="6462037"/>
            <a:ext cx="457200" cy="227755"/>
          </a:xfrm>
        </p:spPr>
        <p:txBody>
          <a:bodyPr/>
          <a:lstStyle/>
          <a:p>
            <a:fld id="{EDA82C71-B1B1-4029-9BB4-655C9A5A95D9}" type="slidenum">
              <a:rPr lang="en-US" smtClean="0"/>
              <a:pPr/>
              <a:t>‹#›</a:t>
            </a:fld>
            <a:endParaRPr lang="en-US"/>
          </a:p>
        </p:txBody>
      </p:sp>
      <p:sp>
        <p:nvSpPr>
          <p:cNvPr id="8" name="Title 3"/>
          <p:cNvSpPr txBox="1">
            <a:spLocks/>
          </p:cNvSpPr>
          <p:nvPr userDrawn="1"/>
        </p:nvSpPr>
        <p:spPr>
          <a:xfrm>
            <a:off x="836341" y="98949"/>
            <a:ext cx="7423076"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eaLnBrk="0" hangingPunct="0">
              <a:lnSpc>
                <a:spcPct val="100000"/>
              </a:lnSpc>
            </a:pPr>
            <a:r>
              <a:rPr lang="en-US" sz="3600" dirty="0" smtClean="0">
                <a:solidFill>
                  <a:srgbClr val="003366"/>
                </a:solidFill>
                <a:latin typeface="Arial"/>
                <a:ea typeface="ＭＳ Ｐゴシック" charset="0"/>
                <a:cs typeface="ＭＳ Ｐゴシック" charset="0"/>
              </a:rPr>
              <a:t>Click to edit Master title style</a:t>
            </a:r>
            <a:endParaRPr lang="en-US" sz="3600" dirty="0">
              <a:solidFill>
                <a:srgbClr val="003366"/>
              </a:solidFill>
              <a:latin typeface="Arial"/>
              <a:ea typeface="ＭＳ Ｐゴシック" charset="0"/>
              <a:cs typeface="ＭＳ Ｐゴシック" charset="0"/>
            </a:endParaRPr>
          </a:p>
        </p:txBody>
      </p:sp>
      <p:pic>
        <p:nvPicPr>
          <p:cNvPr id="9" name="Picture 2"/>
          <p:cNvPicPr>
            <a:picLocks noChangeAspect="1" noChangeArrowheads="1"/>
          </p:cNvPicPr>
          <p:nvPr userDrawn="1"/>
        </p:nvPicPr>
        <p:blipFill>
          <a:blip r:embed="rId2" cstate="print"/>
          <a:srcRect l="6430" r="7528"/>
          <a:stretch>
            <a:fillRect/>
          </a:stretch>
        </p:blipFill>
        <p:spPr bwMode="auto">
          <a:xfrm>
            <a:off x="8289234" y="19459"/>
            <a:ext cx="795130" cy="819749"/>
          </a:xfrm>
          <a:prstGeom prst="rect">
            <a:avLst/>
          </a:prstGeom>
          <a:noFill/>
          <a:ln w="9525">
            <a:noFill/>
            <a:miter lim="800000"/>
            <a:headEnd/>
            <a:tailEnd/>
          </a:ln>
        </p:spPr>
      </p:pic>
      <p:pic>
        <p:nvPicPr>
          <p:cNvPr id="10" name="Picture 9" descr="DHS_Seal_only.jpg"/>
          <p:cNvPicPr>
            <a:picLocks noChangeAspect="1"/>
          </p:cNvPicPr>
          <p:nvPr userDrawn="1"/>
        </p:nvPicPr>
        <p:blipFill>
          <a:blip r:embed="rId3" cstate="print"/>
          <a:stretch>
            <a:fillRect/>
          </a:stretch>
        </p:blipFill>
        <p:spPr>
          <a:xfrm>
            <a:off x="49695" y="49695"/>
            <a:ext cx="768096" cy="768096"/>
          </a:xfrm>
          <a:prstGeom prst="rect">
            <a:avLst/>
          </a:prstGeom>
        </p:spPr>
      </p:pic>
      <p:cxnSp>
        <p:nvCxnSpPr>
          <p:cNvPr id="11" name="Straight Connector 10"/>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44327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a:xfrm>
            <a:off x="8610600" y="6462037"/>
            <a:ext cx="457200" cy="227755"/>
          </a:xfrm>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2"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2779523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8"/>
            <a:ext cx="2133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6" name="Footer Placeholder 5"/>
          <p:cNvSpPr>
            <a:spLocks noGrp="1"/>
          </p:cNvSpPr>
          <p:nvPr>
            <p:ph type="ftr" sz="quarter" idx="11"/>
          </p:nvPr>
        </p:nvSpPr>
        <p:spPr>
          <a:xfrm>
            <a:off x="3124200" y="6356418"/>
            <a:ext cx="2895600" cy="365125"/>
          </a:xfrm>
          <a:prstGeom prst="rect">
            <a:avLst/>
          </a:prstGeom>
        </p:spPr>
        <p:txBody>
          <a:bodyPr/>
          <a:lstStyle/>
          <a:p>
            <a:pPr fontAlgn="auto">
              <a:lnSpc>
                <a:spcPct val="100000"/>
              </a:lnSpc>
              <a:spcBef>
                <a:spcPts val="0"/>
              </a:spcBef>
              <a:spcAft>
                <a:spcPts val="0"/>
              </a:spcAft>
              <a:buFontTx/>
              <a:buNone/>
            </a:pPr>
            <a:endParaRPr lang="en-US" sz="1800">
              <a:solidFill>
                <a:srgbClr val="FFFFFF"/>
              </a:solidFill>
              <a:latin typeface="Arial"/>
            </a:endParaRPr>
          </a:p>
        </p:txBody>
      </p:sp>
      <p:sp>
        <p:nvSpPr>
          <p:cNvPr id="7" name="Slide Number Placeholder 6"/>
          <p:cNvSpPr>
            <a:spLocks noGrp="1"/>
          </p:cNvSpPr>
          <p:nvPr>
            <p:ph type="sldNum" sz="quarter" idx="12"/>
          </p:nvPr>
        </p:nvSpPr>
        <p:spPr>
          <a:xfrm>
            <a:off x="8610600" y="6462037"/>
            <a:ext cx="457200" cy="227755"/>
          </a:xfrm>
        </p:spPr>
        <p:txBody>
          <a:bodyPr/>
          <a:lstStyle/>
          <a:p>
            <a:fld id="{EDA82C71-B1B1-4029-9BB4-655C9A5A95D9}" type="slidenum">
              <a:rPr lang="en-US" smtClean="0"/>
              <a:pPr/>
              <a:t>‹#›</a:t>
            </a:fld>
            <a:endParaRPr lang="en-US"/>
          </a:p>
        </p:txBody>
      </p:sp>
      <p:sp>
        <p:nvSpPr>
          <p:cNvPr id="8" name="Title 3"/>
          <p:cNvSpPr txBox="1">
            <a:spLocks/>
          </p:cNvSpPr>
          <p:nvPr userDrawn="1"/>
        </p:nvSpPr>
        <p:spPr>
          <a:xfrm>
            <a:off x="836341" y="98949"/>
            <a:ext cx="7423076"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eaLnBrk="0" hangingPunct="0">
              <a:lnSpc>
                <a:spcPct val="100000"/>
              </a:lnSpc>
            </a:pPr>
            <a:r>
              <a:rPr lang="en-US" sz="3600" dirty="0" smtClean="0">
                <a:solidFill>
                  <a:srgbClr val="003366"/>
                </a:solidFill>
                <a:latin typeface="Arial"/>
                <a:ea typeface="ＭＳ Ｐゴシック" charset="0"/>
                <a:cs typeface="ＭＳ Ｐゴシック" charset="0"/>
              </a:rPr>
              <a:t>Click to edit Master title style</a:t>
            </a:r>
            <a:endParaRPr lang="en-US" sz="3600" dirty="0">
              <a:solidFill>
                <a:srgbClr val="003366"/>
              </a:solidFill>
              <a:latin typeface="Arial"/>
              <a:ea typeface="ＭＳ Ｐゴシック" charset="0"/>
              <a:cs typeface="ＭＳ Ｐゴシック" charset="0"/>
            </a:endParaRPr>
          </a:p>
        </p:txBody>
      </p:sp>
      <p:pic>
        <p:nvPicPr>
          <p:cNvPr id="9" name="Picture 2"/>
          <p:cNvPicPr>
            <a:picLocks noChangeAspect="1" noChangeArrowheads="1"/>
          </p:cNvPicPr>
          <p:nvPr userDrawn="1"/>
        </p:nvPicPr>
        <p:blipFill>
          <a:blip r:embed="rId2" cstate="print"/>
          <a:srcRect l="6430" r="7528"/>
          <a:stretch>
            <a:fillRect/>
          </a:stretch>
        </p:blipFill>
        <p:spPr bwMode="auto">
          <a:xfrm>
            <a:off x="8289234" y="19459"/>
            <a:ext cx="795130" cy="819749"/>
          </a:xfrm>
          <a:prstGeom prst="rect">
            <a:avLst/>
          </a:prstGeom>
          <a:noFill/>
          <a:ln w="9525">
            <a:noFill/>
            <a:miter lim="800000"/>
            <a:headEnd/>
            <a:tailEnd/>
          </a:ln>
        </p:spPr>
      </p:pic>
      <p:pic>
        <p:nvPicPr>
          <p:cNvPr id="10" name="Picture 9" descr="DHS_Seal_only.jpg"/>
          <p:cNvPicPr>
            <a:picLocks noChangeAspect="1"/>
          </p:cNvPicPr>
          <p:nvPr userDrawn="1"/>
        </p:nvPicPr>
        <p:blipFill>
          <a:blip r:embed="rId3" cstate="print"/>
          <a:stretch>
            <a:fillRect/>
          </a:stretch>
        </p:blipFill>
        <p:spPr>
          <a:xfrm>
            <a:off x="49695" y="49695"/>
            <a:ext cx="768096" cy="768096"/>
          </a:xfrm>
          <a:prstGeom prst="rect">
            <a:avLst/>
          </a:prstGeom>
        </p:spPr>
      </p:pic>
      <p:cxnSp>
        <p:nvCxnSpPr>
          <p:cNvPr id="11" name="Straight Connector 10"/>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6490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8905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04905"/>
            <a:ext cx="8229600" cy="4818063"/>
          </a:xfrm>
        </p:spPr>
        <p:txBody>
          <a:bodyPr/>
          <a:lstStyle/>
          <a:p>
            <a:pPr lvl="0"/>
            <a:endParaRPr lang="en-US" noProof="0" smtClean="0"/>
          </a:p>
        </p:txBody>
      </p:sp>
      <p:sp>
        <p:nvSpPr>
          <p:cNvPr id="4" name="Rectangle 9"/>
          <p:cNvSpPr>
            <a:spLocks noGrp="1" noChangeArrowheads="1"/>
          </p:cNvSpPr>
          <p:nvPr>
            <p:ph type="sldNum" sz="quarter" idx="10"/>
          </p:nvPr>
        </p:nvSpPr>
        <p:spPr>
          <a:ln/>
        </p:spPr>
        <p:txBody>
          <a:bodyPr/>
          <a:lstStyle>
            <a:lvl1pPr>
              <a:defRPr/>
            </a:lvl1pPr>
          </a:lstStyle>
          <a:p>
            <a:pPr>
              <a:defRPr/>
            </a:pPr>
            <a:fld id="{53985EFE-597B-483E-9308-3E3F0AEA0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333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283780" y="3570507"/>
            <a:ext cx="8221718" cy="1033024"/>
          </a:xfrm>
        </p:spPr>
        <p:txBody>
          <a:bodyPr>
            <a:normAutofit/>
          </a:bodyPr>
          <a:lstStyle>
            <a:lvl1pPr marL="0" indent="0" algn="l">
              <a:buNone/>
              <a:defRPr sz="4000">
                <a:solidFill>
                  <a:srgbClr val="0070B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Title 3"/>
          <p:cNvSpPr txBox="1">
            <a:spLocks/>
          </p:cNvSpPr>
          <p:nvPr userDrawn="1"/>
        </p:nvSpPr>
        <p:spPr bwMode="auto">
          <a:xfrm>
            <a:off x="310100" y="2652523"/>
            <a:ext cx="7924800" cy="64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a:lstStyle>
          <a:p>
            <a:pPr>
              <a:lnSpc>
                <a:spcPct val="100000"/>
              </a:lnSpc>
              <a:buFontTx/>
              <a:buNone/>
              <a:defRPr/>
            </a:pPr>
            <a:r>
              <a:rPr lang="en-US" sz="2800" kern="0" dirty="0" smtClean="0">
                <a:solidFill>
                  <a:prstClr val="white"/>
                </a:solidFill>
                <a:latin typeface="Arial"/>
              </a:rPr>
              <a:t>DHS SCIENCE AND TECHNOLOGY</a:t>
            </a:r>
            <a:endParaRPr lang="en-US" sz="2800" kern="0" dirty="0">
              <a:solidFill>
                <a:prstClr val="white"/>
              </a:solidFill>
              <a:latin typeface="Arial"/>
            </a:endParaRPr>
          </a:p>
        </p:txBody>
      </p:sp>
      <p:pic>
        <p:nvPicPr>
          <p:cNvPr id="7" name="Picture 6"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100" y="5254919"/>
            <a:ext cx="2476275" cy="1050354"/>
          </a:xfrm>
          <a:prstGeom prst="rect">
            <a:avLst/>
          </a:prstGeom>
        </p:spPr>
      </p:pic>
      <p:sp>
        <p:nvSpPr>
          <p:cNvPr id="9" name="Text Placeholder 19"/>
          <p:cNvSpPr>
            <a:spLocks noGrp="1"/>
          </p:cNvSpPr>
          <p:nvPr>
            <p:ph type="body" sz="quarter" idx="10" hasCustomPrompt="1"/>
          </p:nvPr>
        </p:nvSpPr>
        <p:spPr>
          <a:xfrm>
            <a:off x="4876800" y="5273565"/>
            <a:ext cx="4038600" cy="381000"/>
          </a:xfrm>
          <a:prstGeom prst="rect">
            <a:avLst/>
          </a:prstGeom>
        </p:spPr>
        <p:txBody>
          <a:bodyPr vert="horz"/>
          <a:lstStyle>
            <a:lvl1pPr marL="0" indent="0">
              <a:lnSpc>
                <a:spcPct val="110000"/>
              </a:lnSpc>
              <a:buNone/>
              <a:defRPr sz="1600" b="1" baseline="0">
                <a:solidFill>
                  <a:schemeClr val="tx1">
                    <a:lumMod val="65000"/>
                    <a:lumOff val="35000"/>
                  </a:schemeClr>
                </a:solidFill>
              </a:defRPr>
            </a:lvl1pPr>
          </a:lstStyle>
          <a:p>
            <a:pPr lvl="0"/>
            <a:r>
              <a:rPr lang="en-US" dirty="0" smtClean="0"/>
              <a:t>Name</a:t>
            </a:r>
          </a:p>
        </p:txBody>
      </p:sp>
      <p:sp>
        <p:nvSpPr>
          <p:cNvPr id="10" name="Text Placeholder 21"/>
          <p:cNvSpPr>
            <a:spLocks noGrp="1"/>
          </p:cNvSpPr>
          <p:nvPr>
            <p:ph type="body" sz="quarter" idx="11" hasCustomPrompt="1"/>
          </p:nvPr>
        </p:nvSpPr>
        <p:spPr>
          <a:xfrm>
            <a:off x="4876800" y="5654565"/>
            <a:ext cx="4038600" cy="1066800"/>
          </a:xfrm>
          <a:prstGeom prst="rect">
            <a:avLst/>
          </a:prstGeom>
        </p:spPr>
        <p:txBody>
          <a:bodyPr vert="horz"/>
          <a:lstStyle>
            <a:lvl1pPr marL="0" indent="0">
              <a:lnSpc>
                <a:spcPct val="100000"/>
              </a:lnSpc>
              <a:buNone/>
              <a:defRPr sz="1600" baseline="0">
                <a:solidFill>
                  <a:schemeClr val="tx1">
                    <a:lumMod val="65000"/>
                    <a:lumOff val="35000"/>
                  </a:schemeClr>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11" name="Text Placeholder 19"/>
          <p:cNvSpPr>
            <a:spLocks noGrp="1"/>
          </p:cNvSpPr>
          <p:nvPr>
            <p:ph type="body" sz="quarter" idx="14" hasCustomPrompt="1"/>
          </p:nvPr>
        </p:nvSpPr>
        <p:spPr>
          <a:xfrm>
            <a:off x="4876800" y="4740165"/>
            <a:ext cx="4038600" cy="381000"/>
          </a:xfrm>
          <a:prstGeom prst="rect">
            <a:avLst/>
          </a:prstGeom>
        </p:spPr>
        <p:txBody>
          <a:bodyPr vert="horz"/>
          <a:lstStyle>
            <a:lvl1pPr marL="0" indent="0">
              <a:lnSpc>
                <a:spcPct val="110000"/>
              </a:lnSpc>
              <a:buNone/>
              <a:defRPr sz="1600" b="1" baseline="0">
                <a:solidFill>
                  <a:schemeClr val="tx1">
                    <a:lumMod val="65000"/>
                    <a:lumOff val="35000"/>
                  </a:schemeClr>
                </a:solidFill>
              </a:defRPr>
            </a:lvl1pPr>
          </a:lstStyle>
          <a:p>
            <a:pPr lvl="0"/>
            <a:r>
              <a:rPr lang="en-US" dirty="0" smtClean="0"/>
              <a:t>Date</a:t>
            </a:r>
          </a:p>
        </p:txBody>
      </p:sp>
    </p:spTree>
    <p:extLst>
      <p:ext uri="{BB962C8B-B14F-4D97-AF65-F5344CB8AC3E}">
        <p14:creationId xmlns:p14="http://schemas.microsoft.com/office/powerpoint/2010/main" val="37967506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419"/>
            <a:ext cx="5685441" cy="365125"/>
          </a:xfrm>
          <a:prstGeom prst="rect">
            <a:avLst/>
          </a:prstGeom>
        </p:spPr>
        <p:txBody>
          <a:bodyPr/>
          <a:lstStyle>
            <a:lvl1pPr algn="l">
              <a:defRPr sz="1000">
                <a:latin typeface="Arial" charset="0"/>
                <a:ea typeface="Arial" charset="0"/>
                <a:cs typeface="Arial" charset="0"/>
              </a:defRPr>
            </a:lvl1pPr>
          </a:lstStyle>
          <a:p>
            <a:pPr>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a:buFontTx/>
              <a:buNone/>
            </a:pPr>
            <a:fld id="{3F01C167-F447-7C45-B6F6-A5C7392EAD5E}" type="slidenum">
              <a:rPr lang="en-US" smtClean="0">
                <a:solidFill>
                  <a:prstClr val="black">
                    <a:lumMod val="65000"/>
                    <a:lumOff val="35000"/>
                  </a:prstClr>
                </a:solidFill>
              </a:rPr>
              <a:pPr>
                <a:buFontTx/>
                <a:buNone/>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717199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lvl1pPr>
              <a:defRPr>
                <a:solidFill>
                  <a:srgbClr val="0033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52" y="6367149"/>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pPr>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pPr>
              <a:buFontTx/>
              <a:buNone/>
            </a:pPr>
            <a:fld id="{3F01C167-F447-7C45-B6F6-A5C7392EAD5E}" type="slidenum">
              <a:rPr lang="en-US" smtClean="0">
                <a:solidFill>
                  <a:prstClr val="black">
                    <a:lumMod val="65000"/>
                    <a:lumOff val="35000"/>
                  </a:prstClr>
                </a:solidFill>
              </a:rPr>
              <a:pPr>
                <a:buFontTx/>
                <a:buNone/>
              </a:pPr>
              <a:t>‹#›</a:t>
            </a:fld>
            <a:endParaRPr lang="en-US" dirty="0">
              <a:solidFill>
                <a:prstClr val="black">
                  <a:lumMod val="65000"/>
                  <a:lumOff val="35000"/>
                </a:prstClr>
              </a:solidFill>
            </a:endParaRPr>
          </a:p>
        </p:txBody>
      </p:sp>
      <p:sp>
        <p:nvSpPr>
          <p:cNvPr id="4" name="Rectangle 3"/>
          <p:cNvSpPr/>
          <p:nvPr userDrawn="1"/>
        </p:nvSpPr>
        <p:spPr>
          <a:xfrm>
            <a:off x="0" y="2123"/>
            <a:ext cx="9144000" cy="197069"/>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129693597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0070B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419"/>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pPr>
              <a:buFontTx/>
              <a:buNone/>
            </a:pPr>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buFontTx/>
              <a:buNone/>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1972" y="68"/>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1610934168"/>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419"/>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pPr>
              <a:buFontTx/>
              <a:buNone/>
            </a:pPr>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buFontTx/>
              <a:buNone/>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2123"/>
            <a:ext cx="9144000" cy="197069"/>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416849672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rgbClr val="3399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419"/>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pPr>
              <a:buFontTx/>
              <a:buNone/>
            </a:pPr>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buFontTx/>
              <a:buNone/>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2123"/>
            <a:ext cx="9144000" cy="197069"/>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117171959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6_Title and Content">
    <p:bg>
      <p:bgPr>
        <a:solidFill>
          <a:srgbClr val="0070B2">
            <a:alpha val="1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1325563"/>
          </a:xfrm>
          <a:prstGeom prst="rect">
            <a:avLst/>
          </a:prstGeom>
        </p:spPr>
        <p:txBody>
          <a:bodyPr/>
          <a:lstStyle>
            <a:lvl1pPr>
              <a:defRPr>
                <a:solidFill>
                  <a:srgbClr val="0033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419"/>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pPr>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buFontTx/>
              <a:buNone/>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1972" y="68"/>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srgbClr val="339900"/>
              </a:solidFill>
            </a:endParaRPr>
          </a:p>
        </p:txBody>
      </p:sp>
    </p:spTree>
    <p:extLst>
      <p:ext uri="{BB962C8B-B14F-4D97-AF65-F5344CB8AC3E}">
        <p14:creationId xmlns:p14="http://schemas.microsoft.com/office/powerpoint/2010/main" val="1218594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99126"/>
            <a:ext cx="9144000" cy="1626501"/>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2" name="Title 1"/>
          <p:cNvSpPr>
            <a:spLocks noGrp="1"/>
          </p:cNvSpPr>
          <p:nvPr>
            <p:ph type="title"/>
          </p:nvPr>
        </p:nvSpPr>
        <p:spPr>
          <a:xfrm>
            <a:off x="628650" y="365129"/>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2136371"/>
            <a:ext cx="7886700" cy="40405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52" y="6367149"/>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pPr>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buFontTx/>
              <a:buNone/>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0" y="2123"/>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140345705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fontAlgn="auto">
              <a:lnSpc>
                <a:spcPct val="100000"/>
              </a:lnSpc>
              <a:spcBef>
                <a:spcPts val="0"/>
              </a:spcBef>
              <a:spcAft>
                <a:spcPts val="0"/>
              </a:spcAft>
              <a:buFontTx/>
              <a:buNone/>
            </a:pPr>
            <a:fld id="{9E4C2284-DEA3-4DF5-BF0C-A19A379A619E}" type="datetimeFigureOut">
              <a:rPr lang="en-US" sz="1800" smtClean="0">
                <a:solidFill>
                  <a:prstClr val="black">
                    <a:tint val="75000"/>
                  </a:prstClr>
                </a:solidFill>
                <a:latin typeface="Calibri" panose="020F0502020204030204"/>
              </a:rPr>
              <a:pPr fontAlgn="auto">
                <a:lnSpc>
                  <a:spcPct val="100000"/>
                </a:lnSpc>
                <a:spcBef>
                  <a:spcPts val="0"/>
                </a:spcBef>
                <a:spcAft>
                  <a:spcPts val="0"/>
                </a:spcAft>
                <a:buFontTx/>
                <a:buNone/>
              </a:pPr>
              <a:t>7/26/2017</a:t>
            </a:fld>
            <a:endParaRPr lang="en-US" sz="1800">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4BB1D-0623-44A0-A521-0913DABD6A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0194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2"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
        <p:nvSpPr>
          <p:cNvPr id="12" name="Text Placeholder 19"/>
          <p:cNvSpPr>
            <a:spLocks noGrp="1"/>
          </p:cNvSpPr>
          <p:nvPr>
            <p:ph type="body" sz="quarter" idx="14" hasCustomPrompt="1"/>
          </p:nvPr>
        </p:nvSpPr>
        <p:spPr>
          <a:xfrm>
            <a:off x="4876800" y="44196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Date3</a:t>
            </a:r>
          </a:p>
        </p:txBody>
      </p:sp>
      <p:sp>
        <p:nvSpPr>
          <p:cNvPr id="1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Tree>
    <p:extLst>
      <p:ext uri="{BB962C8B-B14F-4D97-AF65-F5344CB8AC3E}">
        <p14:creationId xmlns:p14="http://schemas.microsoft.com/office/powerpoint/2010/main" val="102625704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409610" y="2492375"/>
            <a:ext cx="5048249" cy="3346450"/>
          </a:xfrm>
        </p:spPr>
        <p:txBody>
          <a:bodyPr/>
          <a:lstStyle>
            <a:lvl1pPr>
              <a:defRPr>
                <a:effectLst/>
              </a:defRPr>
            </a:lvl1pPr>
          </a:lstStyle>
          <a:p>
            <a:r>
              <a:rPr lang="en-US" dirty="0"/>
              <a:t>Click to edit Master title style</a:t>
            </a:r>
          </a:p>
        </p:txBody>
      </p:sp>
      <p:sp>
        <p:nvSpPr>
          <p:cNvPr id="2" name="Rectangle 1"/>
          <p:cNvSpPr/>
          <p:nvPr userDrawn="1"/>
        </p:nvSpPr>
        <p:spPr bwMode="auto">
          <a:xfrm rot="5400000">
            <a:off x="3433799" y="-3429000"/>
            <a:ext cx="2276475" cy="9144000"/>
          </a:xfrm>
          <a:prstGeom prst="rect">
            <a:avLst/>
          </a:prstGeom>
          <a:solidFill>
            <a:srgbClr val="00518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3363" indent="-233363"/>
            <a:endParaRPr lang="en-US" sz="1800" smtClean="0">
              <a:solidFill>
                <a:srgbClr val="000000"/>
              </a:solidFill>
              <a:latin typeface="Arial"/>
              <a:ea typeface="ＭＳ Ｐゴシック" pitchFamily="34" charset="-128"/>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5750" y="210128"/>
            <a:ext cx="1924048" cy="1865744"/>
          </a:xfrm>
          <a:prstGeom prst="rect">
            <a:avLst/>
          </a:prstGeom>
        </p:spPr>
      </p:pic>
      <p:sp>
        <p:nvSpPr>
          <p:cNvPr id="5" name="Content Placeholder 2"/>
          <p:cNvSpPr>
            <a:spLocks noGrp="1"/>
          </p:cNvSpPr>
          <p:nvPr>
            <p:ph idx="4294967295"/>
          </p:nvPr>
        </p:nvSpPr>
        <p:spPr>
          <a:xfrm>
            <a:off x="2314609" y="514351"/>
            <a:ext cx="3829051" cy="1181100"/>
          </a:xfrm>
        </p:spPr>
        <p:txBody>
          <a:bodyPr wrap="none" lIns="0" tIns="91440" rIns="0" bIns="0"/>
          <a:lstStyle/>
          <a:p>
            <a:pPr marL="0" indent="0">
              <a:lnSpc>
                <a:spcPts val="4600"/>
              </a:lnSpc>
              <a:spcBef>
                <a:spcPts val="0"/>
              </a:spcBef>
              <a:buNone/>
            </a:pPr>
            <a:r>
              <a:rPr lang="en-US" sz="6000" dirty="0" smtClean="0">
                <a:solidFill>
                  <a:schemeClr val="bg1"/>
                </a:solidFill>
                <a:latin typeface="Times New Roman" pitchFamily="18" charset="0"/>
                <a:cs typeface="Times New Roman" pitchFamily="18" charset="0"/>
              </a:rPr>
              <a:t>Homeland </a:t>
            </a:r>
          </a:p>
          <a:p>
            <a:pPr marL="0" indent="0">
              <a:lnSpc>
                <a:spcPts val="4600"/>
              </a:lnSpc>
              <a:spcBef>
                <a:spcPts val="0"/>
              </a:spcBef>
              <a:buNone/>
            </a:pPr>
            <a:r>
              <a:rPr lang="en-US" sz="6000" dirty="0" smtClean="0">
                <a:solidFill>
                  <a:schemeClr val="bg1"/>
                </a:solidFill>
                <a:latin typeface="Times New Roman" pitchFamily="18" charset="0"/>
                <a:cs typeface="Times New Roman" pitchFamily="18" charset="0"/>
              </a:rPr>
              <a:t>Security </a:t>
            </a:r>
          </a:p>
          <a:p>
            <a:pPr marL="0" indent="0">
              <a:buNone/>
            </a:pPr>
            <a:endParaRPr lang="en-US" dirty="0" smtClean="0">
              <a:solidFill>
                <a:srgbClr val="002060"/>
              </a:solidFill>
              <a:latin typeface="Franklin Gothic Book" pitchFamily="34" charset="0"/>
              <a:cs typeface="Arial" charset="0"/>
            </a:endParaRPr>
          </a:p>
        </p:txBody>
      </p:sp>
    </p:spTree>
    <p:extLst>
      <p:ext uri="{BB962C8B-B14F-4D97-AF65-F5344CB8AC3E}">
        <p14:creationId xmlns:p14="http://schemas.microsoft.com/office/powerpoint/2010/main" val="174244063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6"/>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58"/>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12"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13"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3280575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5"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025795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5"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6"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402517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8"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9"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5428457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54"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54"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70366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1200406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40659217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4218494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3851121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208258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
        <p:nvSpPr>
          <p:cNvPr id="11" name="Text Placeholder 10"/>
          <p:cNvSpPr>
            <a:spLocks noGrp="1"/>
          </p:cNvSpPr>
          <p:nvPr>
            <p:ph type="body" sz="quarter" idx="13" hasCustomPrompt="1"/>
          </p:nvPr>
        </p:nvSpPr>
        <p:spPr>
          <a:xfrm>
            <a:off x="381000" y="1066800"/>
            <a:ext cx="6019800" cy="1828800"/>
          </a:xfrm>
        </p:spPr>
        <p:txBody>
          <a:bodyPr>
            <a:noAutofit/>
          </a:bodyPr>
          <a:lstStyle>
            <a:lvl1pPr marL="0" indent="0">
              <a:buNone/>
              <a:defRPr sz="2400">
                <a:solidFill>
                  <a:schemeClr val="bg2">
                    <a:lumMod val="7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smtClean="0"/>
              <a:t>Subtitle</a:t>
            </a:r>
          </a:p>
          <a:p>
            <a:pPr lvl="0"/>
            <a:endParaRPr lang="en-US" dirty="0" smtClean="0"/>
          </a:p>
          <a:p>
            <a:pPr lvl="0"/>
            <a:r>
              <a:rPr lang="en-US" dirty="0" smtClean="0"/>
              <a:t>Date</a:t>
            </a:r>
            <a:endParaRPr lang="en-US" dirty="0"/>
          </a:p>
        </p:txBody>
      </p:sp>
      <p:sp>
        <p:nvSpPr>
          <p:cNvPr id="13" name="Text Placeholder 12"/>
          <p:cNvSpPr>
            <a:spLocks noGrp="1"/>
          </p:cNvSpPr>
          <p:nvPr>
            <p:ph type="body" sz="quarter" idx="14" hasCustomPrompt="1"/>
          </p:nvPr>
        </p:nvSpPr>
        <p:spPr>
          <a:xfrm>
            <a:off x="381000" y="3352800"/>
            <a:ext cx="6019800" cy="1981200"/>
          </a:xfrm>
        </p:spPr>
        <p:txBody>
          <a:bodyPr/>
          <a:lstStyle>
            <a:lvl1pPr marL="0" indent="0">
              <a:buNone/>
              <a:defRPr sz="3200">
                <a:solidFill>
                  <a:schemeClr val="tx2"/>
                </a:solidFill>
              </a:defRPr>
            </a:lvl1pPr>
          </a:lstStyle>
          <a:p>
            <a:pPr lvl="0"/>
            <a:r>
              <a:rPr lang="en-US" altLang="en-US" sz="1700" dirty="0" smtClean="0">
                <a:solidFill>
                  <a:srgbClr val="333333"/>
                </a:solidFill>
              </a:rPr>
              <a:t>Name</a:t>
            </a:r>
            <a:br>
              <a:rPr lang="en-US" altLang="en-US" sz="1700" dirty="0" smtClean="0">
                <a:solidFill>
                  <a:srgbClr val="333333"/>
                </a:solidFill>
              </a:rPr>
            </a:br>
            <a:r>
              <a:rPr lang="en-US" altLang="en-US" sz="1700" dirty="0" smtClean="0">
                <a:solidFill>
                  <a:srgbClr val="333333"/>
                </a:solidFill>
              </a:rPr>
              <a:t>Title</a:t>
            </a:r>
            <a:br>
              <a:rPr lang="en-US" altLang="en-US" sz="1700" dirty="0" smtClean="0">
                <a:solidFill>
                  <a:srgbClr val="333333"/>
                </a:solidFill>
              </a:rPr>
            </a:br>
            <a:r>
              <a:rPr lang="en-US" altLang="en-US" sz="1700" dirty="0" smtClean="0">
                <a:solidFill>
                  <a:srgbClr val="333333"/>
                </a:solidFill>
                <a:latin typeface="+mn-lt"/>
              </a:rPr>
              <a:t>Office</a:t>
            </a:r>
            <a:r>
              <a:rPr lang="en-US" altLang="en-US" sz="1700" dirty="0" smtClean="0">
                <a:solidFill>
                  <a:srgbClr val="333333"/>
                </a:solidFill>
              </a:rPr>
              <a:t/>
            </a:r>
            <a:br>
              <a:rPr lang="en-US" altLang="en-US" sz="1700" dirty="0" smtClean="0">
                <a:solidFill>
                  <a:srgbClr val="333333"/>
                </a:solidFill>
              </a:rPr>
            </a:br>
            <a:r>
              <a:rPr lang="en-US" altLang="en-US" sz="1700" dirty="0" smtClean="0">
                <a:solidFill>
                  <a:srgbClr val="333333"/>
                </a:solidFill>
              </a:rPr>
              <a:t>Directorate</a:t>
            </a:r>
            <a:endParaRPr lang="en-US" dirty="0"/>
          </a:p>
        </p:txBody>
      </p:sp>
      <p:sp>
        <p:nvSpPr>
          <p:cNvPr id="3" name="Footer Placeholder 2"/>
          <p:cNvSpPr>
            <a:spLocks noGrp="1"/>
          </p:cNvSpPr>
          <p:nvPr>
            <p:ph type="ftr" sz="quarter" idx="15"/>
          </p:nvPr>
        </p:nvSpPr>
        <p:spPr/>
        <p:txBody>
          <a:bodyPr/>
          <a:lstStyle/>
          <a:p>
            <a:endParaRPr lang="en-US">
              <a:solidFill>
                <a:prstClr val="black">
                  <a:tint val="75000"/>
                </a:prstClr>
              </a:solidFill>
            </a:endParaRP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1220501"/>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6"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0344927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58"/>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6"/>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6"/>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eaLnBrk="1" fontAlgn="auto" hangingPunct="1">
              <a:spcBef>
                <a:spcPts val="0"/>
              </a:spcBef>
              <a:spcAft>
                <a:spcPts val="0"/>
              </a:spcAft>
            </a:pPr>
            <a:endParaRPr lang="en-US" kern="0" dirty="0" smtClean="0"/>
          </a:p>
        </p:txBody>
      </p:sp>
      <p:sp>
        <p:nvSpPr>
          <p:cNvPr id="7"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eaLnBrk="1" fontAlgn="auto" hangingPunct="1">
              <a:spcBef>
                <a:spcPts val="0"/>
              </a:spcBef>
              <a:spcAft>
                <a:spcPts val="0"/>
              </a:spcAft>
            </a:pPr>
            <a:fld id="{72A22946-E41F-7E45-8B5C-1B7CD5861BD5}" type="slidenum">
              <a:rPr lang="en-US" kern="0" smtClean="0"/>
              <a:pPr eaLnBrk="1" fontAlgn="auto" hangingPunct="1">
                <a:spcBef>
                  <a:spcPts val="0"/>
                </a:spcBef>
                <a:spcAft>
                  <a:spcPts val="0"/>
                </a:spcAft>
              </a:pPr>
              <a:t>‹#›</a:t>
            </a:fld>
            <a:endParaRPr lang="en-US" kern="0" smtClean="0"/>
          </a:p>
        </p:txBody>
      </p:sp>
    </p:spTree>
    <p:extLst>
      <p:ext uri="{BB962C8B-B14F-4D97-AF65-F5344CB8AC3E}">
        <p14:creationId xmlns:p14="http://schemas.microsoft.com/office/powerpoint/2010/main" val="12075684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Header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2734056"/>
          </a:xfrm>
          <a:prstGeom prst="rect">
            <a:avLst/>
          </a:prstGeom>
        </p:spPr>
      </p:pic>
      <p:sp>
        <p:nvSpPr>
          <p:cNvPr id="7" name="Content Placeholder 2"/>
          <p:cNvSpPr>
            <a:spLocks noGrp="1"/>
          </p:cNvSpPr>
          <p:nvPr>
            <p:ph sz="half" idx="1"/>
          </p:nvPr>
        </p:nvSpPr>
        <p:spPr>
          <a:xfrm>
            <a:off x="571500" y="1600206"/>
            <a:ext cx="8115300" cy="4525963"/>
          </a:xfrm>
          <a:prstGeom prst="rect">
            <a:avLst/>
          </a:prstGeom>
        </p:spPr>
        <p:txBody>
          <a:bodyPr/>
          <a:lstStyle>
            <a:lvl1pPr marL="342900" indent="-342900">
              <a:buClr>
                <a:schemeClr val="tx1">
                  <a:lumMod val="75000"/>
                  <a:lumOff val="25000"/>
                </a:schemeClr>
              </a:buClr>
              <a:buSzPct val="100000"/>
              <a:buFont typeface="Wingdings" panose="05000000000000000000" pitchFamily="2" charset="2"/>
              <a:buChar char="§"/>
              <a:defRPr sz="2800">
                <a:solidFill>
                  <a:schemeClr val="tx1">
                    <a:lumMod val="65000"/>
                    <a:lumOff val="35000"/>
                  </a:schemeClr>
                </a:solidFill>
                <a:latin typeface="Arial" panose="020B0604020202020204" pitchFamily="34" charset="0"/>
                <a:cs typeface="Arial" panose="020B0604020202020204" pitchFamily="34" charset="0"/>
              </a:defRPr>
            </a:lvl1pPr>
            <a:lvl2pPr marL="742950" indent="-285750">
              <a:buSzPct val="57000"/>
              <a:buFont typeface="Wingdings" panose="05000000000000000000" pitchFamily="2" charset="2"/>
              <a:buChar char="q"/>
              <a:defRPr sz="2400">
                <a:solidFill>
                  <a:schemeClr val="tx1">
                    <a:lumMod val="50000"/>
                    <a:lumOff val="50000"/>
                  </a:schemeClr>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000">
                <a:solidFill>
                  <a:schemeClr val="tx1">
                    <a:lumMod val="50000"/>
                    <a:lumOff val="50000"/>
                  </a:schemeClr>
                </a:solidFill>
                <a:latin typeface="Arial" panose="020B0604020202020204" pitchFamily="34" charset="0"/>
                <a:cs typeface="Arial" panose="020B0604020202020204" pitchFamily="34" charset="0"/>
              </a:defRPr>
            </a:lvl3pPr>
            <a:lvl4pPr marL="1600200" indent="-228600">
              <a:buSzPct val="60000"/>
              <a:buFont typeface="Wingdings" panose="05000000000000000000" pitchFamily="2" charset="2"/>
              <a:buChar char="q"/>
              <a:defRPr sz="1800">
                <a:solidFill>
                  <a:schemeClr val="tx1">
                    <a:lumMod val="50000"/>
                    <a:lumOff val="50000"/>
                  </a:schemeClr>
                </a:solidFill>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solidFill>
                  <a:schemeClr val="tx1">
                    <a:lumMod val="50000"/>
                    <a:lumOff val="50000"/>
                  </a:schemeClr>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571500" y="274638"/>
            <a:ext cx="8229600" cy="1143000"/>
          </a:xfrm>
        </p:spPr>
        <p:txBody>
          <a:bodyPr/>
          <a:lstStyle>
            <a:lvl1pPr algn="l">
              <a:defRPr>
                <a:solidFill>
                  <a:srgbClr val="FBAD4E"/>
                </a:solidFill>
              </a:defRPr>
            </a:lvl1pPr>
          </a:lstStyle>
          <a:p>
            <a:r>
              <a:rPr lang="en-US" dirty="0" smtClean="0"/>
              <a:t>Click to edit Master title style</a:t>
            </a:r>
            <a:endParaRPr lang="en-US" dirty="0"/>
          </a:p>
        </p:txBody>
      </p:sp>
      <p:sp>
        <p:nvSpPr>
          <p:cNvPr id="10" name="Footer Placeholder 3"/>
          <p:cNvSpPr>
            <a:spLocks noGrp="1"/>
          </p:cNvSpPr>
          <p:nvPr>
            <p:ph type="ftr" sz="quarter" idx="11"/>
          </p:nvPr>
        </p:nvSpPr>
        <p:spPr>
          <a:xfrm>
            <a:off x="571500" y="6356450"/>
            <a:ext cx="5880100" cy="365125"/>
          </a:xfrm>
        </p:spPr>
        <p:txBody>
          <a:bodyPr/>
          <a:lstStyle>
            <a:lvl1pPr>
              <a:defRPr>
                <a:latin typeface="Franklin Gothic Book" panose="020B0503020102020204" pitchFamily="34" charset="0"/>
              </a:defRPr>
            </a:lvl1pPr>
          </a:lstStyle>
          <a:p>
            <a:pPr algn="l"/>
            <a:r>
              <a:rPr lang="en-US" dirty="0" smtClean="0">
                <a:solidFill>
                  <a:prstClr val="black">
                    <a:tint val="75000"/>
                  </a:prstClr>
                </a:solidFill>
              </a:rPr>
              <a:t>DHS S&amp;T Cyber Security Division | 2016 R&amp;D Showcase &amp; Technical Workshop</a:t>
            </a:r>
            <a:endParaRPr lang="en-US" dirty="0">
              <a:solidFill>
                <a:prstClr val="black">
                  <a:tint val="75000"/>
                </a:prstClr>
              </a:solidFill>
            </a:endParaRPr>
          </a:p>
        </p:txBody>
      </p:sp>
      <p:sp>
        <p:nvSpPr>
          <p:cNvPr id="11" name="Slide Number Placeholder 4"/>
          <p:cNvSpPr>
            <a:spLocks noGrp="1"/>
          </p:cNvSpPr>
          <p:nvPr>
            <p:ph type="sldNum" sz="quarter" idx="12"/>
          </p:nvPr>
        </p:nvSpPr>
        <p:spPr>
          <a:xfrm>
            <a:off x="6553200" y="6356450"/>
            <a:ext cx="2133600" cy="365125"/>
          </a:xfrm>
        </p:spPr>
        <p:txBody>
          <a:bodyPr/>
          <a:lstStyle/>
          <a:p>
            <a:fld id="{27A816F8-0088-644E-BE74-38BEAB893A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0151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cSld name="6_Title and Content">
    <p:bg>
      <p:bgPr>
        <a:solidFill>
          <a:srgbClr val="0070B2">
            <a:alpha val="1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rgbClr val="003366"/>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1972" y="0"/>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srgbClr val="339900"/>
              </a:solidFill>
            </a:endParaRPr>
          </a:p>
        </p:txBody>
      </p:sp>
    </p:spTree>
    <p:extLst>
      <p:ext uri="{BB962C8B-B14F-4D97-AF65-F5344CB8AC3E}">
        <p14:creationId xmlns:p14="http://schemas.microsoft.com/office/powerpoint/2010/main" val="906120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a:xfrm>
            <a:off x="8610600" y="6462027"/>
            <a:ext cx="457200" cy="227755"/>
          </a:xfrm>
        </p:spPr>
        <p:txBody>
          <a:bodyPr/>
          <a:lstStyle/>
          <a:p>
            <a:fld id="{DD44DBFC-53EF-7A40-92DF-21BB7AE4EC81}" type="slidenum">
              <a:rPr lang="en-US" smtClean="0"/>
              <a:pPr/>
              <a:t>‹#›</a:t>
            </a:fld>
            <a:endParaRPr lang="en-US" dirty="0"/>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cxnSp>
        <p:nvCxnSpPr>
          <p:cNvPr id="27" name="Straight Connector 26"/>
          <p:cNvCxnSpPr/>
          <p:nvPr userDrawn="1"/>
        </p:nvCxnSpPr>
        <p:spPr bwMode="auto">
          <a:xfrm>
            <a:off x="609600" y="3429000"/>
            <a:ext cx="7924800" cy="0"/>
          </a:xfrm>
          <a:prstGeom prst="line">
            <a:avLst/>
          </a:prstGeom>
          <a:solidFill>
            <a:schemeClr val="accent1"/>
          </a:solidFill>
          <a:ln w="19050"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2"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2790407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6"/>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58"/>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27"/>
            <a:ext cx="457200" cy="227755"/>
          </a:xfrm>
          <a:ln/>
        </p:spPr>
        <p:txBody>
          <a:bodyPr/>
          <a:lstStyle>
            <a:lvl1pPr>
              <a:defRPr/>
            </a:lvl1pPr>
          </a:lstStyle>
          <a:p>
            <a:fld id="{28768733-B944-3E4E-898F-A2753843011F}" type="slidenum">
              <a:rPr lang="en-US"/>
              <a:pPr/>
              <a:t>‹#›</a:t>
            </a:fld>
            <a:endParaRPr lang="en-US" dirty="0"/>
          </a:p>
        </p:txBody>
      </p:sp>
    </p:spTree>
    <p:extLst>
      <p:ext uri="{BB962C8B-B14F-4D97-AF65-F5344CB8AC3E}">
        <p14:creationId xmlns:p14="http://schemas.microsoft.com/office/powerpoint/2010/main" val="303994821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610600" y="6462027"/>
            <a:ext cx="457200" cy="227755"/>
          </a:xfrm>
        </p:spPr>
        <p:txBody>
          <a:bodyPr/>
          <a:lstStyle/>
          <a:p>
            <a:fld id="{DD44DBFC-53EF-7A40-92DF-21BB7AE4EC81}" type="slidenum">
              <a:rPr lang="en-US" smtClean="0"/>
              <a:pPr/>
              <a:t>‹#›</a:t>
            </a:fld>
            <a:endParaRPr lang="en-US" dirty="0"/>
          </a:p>
        </p:txBody>
      </p:sp>
    </p:spTree>
    <p:extLst>
      <p:ext uri="{BB962C8B-B14F-4D97-AF65-F5344CB8AC3E}">
        <p14:creationId xmlns:p14="http://schemas.microsoft.com/office/powerpoint/2010/main" val="193691115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xfrm>
            <a:off x="8610600" y="6462027"/>
            <a:ext cx="457200" cy="227755"/>
          </a:xfrm>
          <a:ln/>
        </p:spPr>
        <p:txBody>
          <a:bodyPr/>
          <a:lstStyle>
            <a:lvl1pPr>
              <a:defRPr/>
            </a:lvl1pPr>
          </a:lstStyle>
          <a:p>
            <a:fld id="{49578288-383F-0F4F-BB3A-FBB31BA5B402}" type="slidenum">
              <a:rPr lang="en-US"/>
              <a:pPr/>
              <a:t>‹#›</a:t>
            </a:fld>
            <a:endParaRPr lang="en-US" dirty="0"/>
          </a:p>
        </p:txBody>
      </p:sp>
    </p:spTree>
    <p:extLst>
      <p:ext uri="{BB962C8B-B14F-4D97-AF65-F5344CB8AC3E}">
        <p14:creationId xmlns:p14="http://schemas.microsoft.com/office/powerpoint/2010/main" val="201584829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xfrm>
            <a:off x="8610600" y="6462027"/>
            <a:ext cx="457200" cy="227755"/>
          </a:xfrm>
          <a:ln/>
        </p:spPr>
        <p:txBody>
          <a:bodyPr/>
          <a:lstStyle>
            <a:lvl1pPr>
              <a:defRPr/>
            </a:lvl1pPr>
          </a:lstStyle>
          <a:p>
            <a:fld id="{D2658664-332D-344A-B9C8-25E224BF8580}" type="slidenum">
              <a:rPr lang="en-US"/>
              <a:pPr/>
              <a:t>‹#›</a:t>
            </a:fld>
            <a:endParaRPr lang="en-US" dirty="0"/>
          </a:p>
        </p:txBody>
      </p:sp>
    </p:spTree>
    <p:extLst>
      <p:ext uri="{BB962C8B-B14F-4D97-AF65-F5344CB8AC3E}">
        <p14:creationId xmlns:p14="http://schemas.microsoft.com/office/powerpoint/2010/main" val="293293382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54"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54"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xfrm>
            <a:off x="8610600" y="6462027"/>
            <a:ext cx="457200" cy="227755"/>
          </a:xfrm>
          <a:ln/>
        </p:spPr>
        <p:txBody>
          <a:bodyPr/>
          <a:lstStyle>
            <a:lvl1pPr>
              <a:defRPr/>
            </a:lvl1pPr>
          </a:lstStyle>
          <a:p>
            <a:fld id="{A5850DEF-5A7C-9D44-98D5-249A0E52F7A4}" type="slidenum">
              <a:rPr lang="en-US"/>
              <a:pPr/>
              <a:t>‹#›</a:t>
            </a:fld>
            <a:endParaRPr lang="en-US" dirty="0"/>
          </a:p>
        </p:txBody>
      </p:sp>
    </p:spTree>
    <p:extLst>
      <p:ext uri="{BB962C8B-B14F-4D97-AF65-F5344CB8AC3E}">
        <p14:creationId xmlns:p14="http://schemas.microsoft.com/office/powerpoint/2010/main" val="17394694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dirty="0">
              <a:solidFill>
                <a:srgbClr val="003366"/>
              </a:solidFill>
            </a:endParaRPr>
          </a:p>
        </p:txBody>
      </p:sp>
    </p:spTree>
    <p:extLst>
      <p:ext uri="{BB962C8B-B14F-4D97-AF65-F5344CB8AC3E}">
        <p14:creationId xmlns:p14="http://schemas.microsoft.com/office/powerpoint/2010/main" val="217251026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xfrm>
            <a:off x="8610600" y="6462027"/>
            <a:ext cx="457200" cy="227755"/>
          </a:xfrm>
          <a:ln/>
        </p:spPr>
        <p:txBody>
          <a:bodyPr/>
          <a:lstStyle>
            <a:lvl1pPr>
              <a:defRPr/>
            </a:lvl1pPr>
          </a:lstStyle>
          <a:p>
            <a:fld id="{222A9B4D-768B-2043-B74D-1B288ACA2C8F}" type="slidenum">
              <a:rPr lang="en-US"/>
              <a:pPr/>
              <a:t>‹#›</a:t>
            </a:fld>
            <a:endParaRPr lang="en-US" dirty="0"/>
          </a:p>
        </p:txBody>
      </p:sp>
    </p:spTree>
    <p:extLst>
      <p:ext uri="{BB962C8B-B14F-4D97-AF65-F5344CB8AC3E}">
        <p14:creationId xmlns:p14="http://schemas.microsoft.com/office/powerpoint/2010/main" val="8893734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27"/>
            <a:ext cx="457200" cy="227755"/>
          </a:xfrm>
          <a:ln/>
        </p:spPr>
        <p:txBody>
          <a:bodyPr/>
          <a:lstStyle>
            <a:lvl1pPr>
              <a:defRPr/>
            </a:lvl1pPr>
          </a:lstStyle>
          <a:p>
            <a:fld id="{756EAC68-0AB7-1142-B71F-EFD579C5218F}" type="slidenum">
              <a:rPr lang="en-US"/>
              <a:pPr/>
              <a:t>‹#›</a:t>
            </a:fld>
            <a:endParaRPr lang="en-US" dirty="0"/>
          </a:p>
        </p:txBody>
      </p:sp>
    </p:spTree>
    <p:extLst>
      <p:ext uri="{BB962C8B-B14F-4D97-AF65-F5344CB8AC3E}">
        <p14:creationId xmlns:p14="http://schemas.microsoft.com/office/powerpoint/2010/main" val="1894278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xfrm>
            <a:off x="8610600" y="6462027"/>
            <a:ext cx="457200" cy="227755"/>
          </a:xfrm>
          <a:ln/>
        </p:spPr>
        <p:txBody>
          <a:bodyPr/>
          <a:lstStyle>
            <a:lvl1pPr>
              <a:defRPr/>
            </a:lvl1pPr>
          </a:lstStyle>
          <a:p>
            <a:fld id="{B6CC4C5F-1DA6-D447-9E49-DCC1206C25DD}" type="slidenum">
              <a:rPr lang="en-US"/>
              <a:pPr/>
              <a:t>‹#›</a:t>
            </a:fld>
            <a:endParaRPr lang="en-US" dirty="0"/>
          </a:p>
        </p:txBody>
      </p:sp>
    </p:spTree>
    <p:extLst>
      <p:ext uri="{BB962C8B-B14F-4D97-AF65-F5344CB8AC3E}">
        <p14:creationId xmlns:p14="http://schemas.microsoft.com/office/powerpoint/2010/main" val="13878795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8610600" y="6462027"/>
            <a:ext cx="457200" cy="227755"/>
          </a:xfrm>
          <a:ln/>
        </p:spPr>
        <p:txBody>
          <a:bodyPr/>
          <a:lstStyle>
            <a:lvl1pPr>
              <a:defRPr/>
            </a:lvl1pPr>
          </a:lstStyle>
          <a:p>
            <a:fld id="{591A1B05-3245-EC4C-B5E9-824C40622C2C}" type="slidenum">
              <a:rPr lang="en-US"/>
              <a:pPr/>
              <a:t>‹#›</a:t>
            </a:fld>
            <a:endParaRPr lang="en-US" dirty="0"/>
          </a:p>
        </p:txBody>
      </p:sp>
    </p:spTree>
    <p:extLst>
      <p:ext uri="{BB962C8B-B14F-4D97-AF65-F5344CB8AC3E}">
        <p14:creationId xmlns:p14="http://schemas.microsoft.com/office/powerpoint/2010/main" val="34710196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xfrm>
            <a:off x="8610600" y="6462027"/>
            <a:ext cx="457200" cy="227755"/>
          </a:xfrm>
          <a:ln/>
        </p:spPr>
        <p:txBody>
          <a:bodyPr/>
          <a:lstStyle>
            <a:lvl1pPr>
              <a:defRPr/>
            </a:lvl1pPr>
          </a:lstStyle>
          <a:p>
            <a:fld id="{63D418E6-80FE-0A49-8298-BF691A858904}" type="slidenum">
              <a:rPr lang="en-US"/>
              <a:pPr/>
              <a:t>‹#›</a:t>
            </a:fld>
            <a:endParaRPr lang="en-US" dirty="0"/>
          </a:p>
        </p:txBody>
      </p:sp>
    </p:spTree>
    <p:extLst>
      <p:ext uri="{BB962C8B-B14F-4D97-AF65-F5344CB8AC3E}">
        <p14:creationId xmlns:p14="http://schemas.microsoft.com/office/powerpoint/2010/main" val="20755168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8610600" y="6462027"/>
            <a:ext cx="457200" cy="227755"/>
          </a:xfrm>
          <a:ln/>
        </p:spPr>
        <p:txBody>
          <a:bodyPr/>
          <a:lstStyle>
            <a:lvl1pPr>
              <a:defRPr/>
            </a:lvl1pPr>
          </a:lstStyle>
          <a:p>
            <a:fld id="{0F280D73-BC1E-8E44-B75A-F3E912AD0D64}" type="slidenum">
              <a:rPr lang="en-US"/>
              <a:pPr/>
              <a:t>‹#›</a:t>
            </a:fld>
            <a:endParaRPr lang="en-US" dirty="0"/>
          </a:p>
        </p:txBody>
      </p:sp>
    </p:spTree>
    <p:extLst>
      <p:ext uri="{BB962C8B-B14F-4D97-AF65-F5344CB8AC3E}">
        <p14:creationId xmlns:p14="http://schemas.microsoft.com/office/powerpoint/2010/main" val="23570292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58"/>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6"/>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6"/>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xfrm>
            <a:off x="8610600" y="6462027"/>
            <a:ext cx="457200" cy="227755"/>
          </a:xfrm>
          <a:ln/>
        </p:spPr>
        <p:txBody>
          <a:bodyPr/>
          <a:lstStyle>
            <a:lvl1pPr>
              <a:defRPr/>
            </a:lvl1pPr>
          </a:lstStyle>
          <a:p>
            <a:fld id="{2404AF09-42B2-5C41-81A4-992867356B9A}" type="slidenum">
              <a:rPr lang="en-US"/>
              <a:pPr/>
              <a:t>‹#›</a:t>
            </a:fld>
            <a:endParaRPr lang="en-US" dirty="0"/>
          </a:p>
        </p:txBody>
      </p:sp>
    </p:spTree>
    <p:extLst>
      <p:ext uri="{BB962C8B-B14F-4D97-AF65-F5344CB8AC3E}">
        <p14:creationId xmlns:p14="http://schemas.microsoft.com/office/powerpoint/2010/main" val="18319752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CyberNodesEarth.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IIC3DShadw.png"/>
          <p:cNvPicPr>
            <a:picLocks noChangeAspect="1"/>
          </p:cNvPicPr>
          <p:nvPr userDrawn="1"/>
        </p:nvPicPr>
        <p:blipFill rotWithShape="1">
          <a:blip r:embed="rId3">
            <a:clrChange>
              <a:clrFrom>
                <a:srgbClr val="FFFFFF"/>
              </a:clrFrom>
              <a:clrTo>
                <a:srgbClr val="FFFFFF">
                  <a:alpha val="0"/>
                </a:srgbClr>
              </a:clrTo>
            </a:clrChange>
            <a:extLst/>
          </a:blip>
          <a:srcRect b="35826"/>
          <a:stretch/>
        </p:blipFill>
        <p:spPr>
          <a:xfrm>
            <a:off x="2949645" y="574675"/>
            <a:ext cx="3093322" cy="835290"/>
          </a:xfrm>
          <a:prstGeom prst="rect">
            <a:avLst/>
          </a:prstGeom>
          <a:effectLst>
            <a:glow rad="101600">
              <a:schemeClr val="bg1">
                <a:alpha val="62000"/>
              </a:schemeClr>
            </a:glow>
            <a:reflection blurRad="6350" stA="52000" endA="300" endPos="35000" dir="5400000" sy="-100000" algn="bl" rotWithShape="0"/>
          </a:effectLst>
        </p:spPr>
      </p:pic>
      <p:sp>
        <p:nvSpPr>
          <p:cNvPr id="2" name="Title 1"/>
          <p:cNvSpPr>
            <a:spLocks noGrp="1"/>
          </p:cNvSpPr>
          <p:nvPr>
            <p:ph type="ctrTitle"/>
          </p:nvPr>
        </p:nvSpPr>
        <p:spPr>
          <a:xfrm>
            <a:off x="685800" y="995578"/>
            <a:ext cx="7772400" cy="4267200"/>
          </a:xfrm>
        </p:spPr>
        <p:txBody>
          <a:bodyPr/>
          <a:lstStyle>
            <a:lvl1pPr>
              <a:lnSpc>
                <a:spcPct val="100000"/>
              </a:lnSpc>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85030" y="5338977"/>
            <a:ext cx="7087370" cy="1219200"/>
          </a:xfrm>
        </p:spPr>
        <p:txBody>
          <a:bodyPr>
            <a:normAutofit/>
          </a:bodyPr>
          <a:lstStyle>
            <a:lvl1pPr marL="0" indent="0" algn="l">
              <a:buNone/>
              <a:defRPr sz="2400">
                <a:solidFill>
                  <a:srgbClr val="2F589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292832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58"/>
            <a:ext cx="7772400" cy="2505075"/>
          </a:xfrm>
        </p:spPr>
        <p:txBody>
          <a:bodyPr/>
          <a:lstStyle>
            <a:lvl1pPr algn="ctr" defTabSz="914400" rtl="0" eaLnBrk="1" latinLnBrk="0" hangingPunct="1">
              <a:lnSpc>
                <a:spcPct val="100000"/>
              </a:lnSpc>
              <a:spcBef>
                <a:spcPct val="0"/>
              </a:spcBef>
              <a:buNone/>
              <a:defRPr lang="en-US" sz="6000" kern="1200" dirty="0" smtClean="0">
                <a:solidFill>
                  <a:schemeClr val="tx1"/>
                </a:solidFill>
                <a:effectLst/>
                <a:latin typeface="+mj-lt"/>
                <a:ea typeface="+mj-ea"/>
                <a:cs typeface="Genev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821"/>
            <a:ext cx="7772400" cy="1131887"/>
          </a:xfrm>
        </p:spPr>
        <p:txBody>
          <a:bodyPr/>
          <a:lstStyle>
            <a:lvl1pPr marL="0" indent="0" algn="ctr">
              <a:buNone/>
              <a:defRPr sz="2800">
                <a:solidFill>
                  <a:schemeClr val="tx2"/>
                </a:solidFill>
                <a:latin typeface="Calibri"/>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296284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2" name="Title 1"/>
          <p:cNvSpPr>
            <a:spLocks noGrp="1"/>
          </p:cNvSpPr>
          <p:nvPr>
            <p:ph type="title"/>
          </p:nvPr>
        </p:nvSpPr>
        <p:spPr>
          <a:xfrm>
            <a:off x="457200" y="306446"/>
            <a:ext cx="8229600" cy="640339"/>
          </a:xfrm>
        </p:spPr>
        <p:txBody>
          <a:bodyPr/>
          <a:lstStyle>
            <a:lvl1pPr>
              <a:defRPr>
                <a:solidFill>
                  <a:srgbClr val="2F5897"/>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600"/>
            </a:lvl2pPr>
            <a:lvl3pPr>
              <a:defRPr sz="1400"/>
            </a:lvl3pPr>
            <a:lvl4pPr>
              <a:defRPr sz="1200"/>
            </a:lvl4pPr>
            <a:lvl5pPr>
              <a:defRPr sz="1200"/>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Slide Number Placeholder 5"/>
          <p:cNvSpPr>
            <a:spLocks noGrp="1"/>
          </p:cNvSpPr>
          <p:nvPr>
            <p:ph type="sldNum" sz="quarter" idx="10"/>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88FB27A8-D406-4278-B29C-D6AD1D1E9B69}"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6" name="Footer Placeholder 3"/>
          <p:cNvSpPr>
            <a:spLocks noGrp="1"/>
          </p:cNvSpPr>
          <p:nvPr>
            <p:ph type="ftr" sz="quarter" idx="11"/>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241157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535489904"/>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2" name="Title 1"/>
          <p:cNvSpPr>
            <a:spLocks noGrp="1"/>
          </p:cNvSpPr>
          <p:nvPr>
            <p:ph type="title"/>
          </p:nvPr>
        </p:nvSpPr>
        <p:spPr>
          <a:xfrm>
            <a:off x="457200" y="7697"/>
            <a:ext cx="8255770" cy="1339274"/>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77941"/>
            <a:ext cx="8229600" cy="4448225"/>
          </a:xfrm>
        </p:spPr>
        <p:txBody>
          <a:bodyPr/>
          <a:lstStyle>
            <a:lvl1pPr>
              <a:defRPr sz="2000"/>
            </a:lvl1pPr>
            <a:lvl2pPr>
              <a:defRPr sz="1600"/>
            </a:lvl2pPr>
            <a:lvl3pPr>
              <a:defRPr sz="1400"/>
            </a:lvl3pPr>
            <a:lvl4pPr>
              <a:defRPr sz="1200"/>
            </a:lvl4pPr>
            <a:lvl5pPr>
              <a:defRPr sz="1200"/>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5"/>
          <p:cNvSpPr>
            <a:spLocks noGrp="1"/>
          </p:cNvSpPr>
          <p:nvPr>
            <p:ph type="sldNum" sz="quarter" idx="10"/>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34965C5A-07B4-41B3-9E25-B961912E1949}"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6" name="Footer Placeholder 3"/>
          <p:cNvSpPr>
            <a:spLocks noGrp="1"/>
          </p:cNvSpPr>
          <p:nvPr>
            <p:ph type="ftr" sz="quarter" idx="11"/>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11480470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5" name="Rectangle 4"/>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2" name="Title 1"/>
          <p:cNvSpPr>
            <a:spLocks noGrp="1"/>
          </p:cNvSpPr>
          <p:nvPr>
            <p:ph type="title"/>
          </p:nvPr>
        </p:nvSpPr>
        <p:spPr>
          <a:xfrm>
            <a:off x="582615" y="503238"/>
            <a:ext cx="8291512" cy="868362"/>
          </a:xfrm>
        </p:spPr>
        <p:txBody>
          <a:bodyPr/>
          <a:lstStyle>
            <a:lvl1pPr>
              <a:defRPr>
                <a:solidFill>
                  <a:srgbClr val="2F5897"/>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582613" y="1693863"/>
            <a:ext cx="4070350" cy="4094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05364" y="1693863"/>
            <a:ext cx="4070350" cy="4094162"/>
          </a:xfrm>
        </p:spPr>
        <p:txBody>
          <a:bodyPr rtlCol="0">
            <a:normAutofit/>
          </a:bodyPr>
          <a:lstStyle/>
          <a:p>
            <a:pPr lvl="0"/>
            <a:endParaRPr lang="en-US" noProof="0"/>
          </a:p>
        </p:txBody>
      </p:sp>
      <p:sp>
        <p:nvSpPr>
          <p:cNvPr id="6" name="Slide Number Placeholder 5"/>
          <p:cNvSpPr>
            <a:spLocks noGrp="1"/>
          </p:cNvSpPr>
          <p:nvPr>
            <p:ph type="sldNum" sz="quarter" idx="10"/>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CFEC8D69-68C6-424B-B4E3-97709236152F}"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7" name="Footer Placeholder 3"/>
          <p:cNvSpPr>
            <a:spLocks noGrp="1"/>
          </p:cNvSpPr>
          <p:nvPr>
            <p:ph type="ftr" sz="quarter" idx="11"/>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249390318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2" name="Title 1"/>
          <p:cNvSpPr>
            <a:spLocks noGrp="1"/>
          </p:cNvSpPr>
          <p:nvPr>
            <p:ph type="title"/>
          </p:nvPr>
        </p:nvSpPr>
        <p:spPr/>
        <p:txBody>
          <a:bodyPr/>
          <a:lstStyle>
            <a:lvl1pPr>
              <a:defRPr>
                <a:solidFill>
                  <a:srgbClr val="2F5897"/>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4"/>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D1983D5C-0A58-4E45-9F7D-4435F0C0ABFA}"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7" name="Footer Placeholder 3"/>
          <p:cNvSpPr>
            <a:spLocks noGrp="1"/>
          </p:cNvSpPr>
          <p:nvPr>
            <p:ph type="ftr" sz="quarter" idx="15"/>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23171869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Rectangle 2"/>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2" name="Title 1"/>
          <p:cNvSpPr>
            <a:spLocks noGrp="1"/>
          </p:cNvSpPr>
          <p:nvPr>
            <p:ph type="title"/>
          </p:nvPr>
        </p:nvSpPr>
        <p:spPr/>
        <p:txBody>
          <a:bodyPr/>
          <a:lstStyle>
            <a:lvl1pPr>
              <a:defRPr>
                <a:solidFill>
                  <a:srgbClr val="2F5897"/>
                </a:solidFill>
              </a:defRPr>
            </a:lvl1pPr>
          </a:lstStyle>
          <a:p>
            <a:r>
              <a:rPr lang="en-US" smtClean="0"/>
              <a:t>Click to edit Master title style</a:t>
            </a:r>
            <a:endParaRPr lang="en-US" dirty="0"/>
          </a:p>
        </p:txBody>
      </p:sp>
      <p:sp>
        <p:nvSpPr>
          <p:cNvPr id="4" name="Slide Number Placeholder 5"/>
          <p:cNvSpPr>
            <a:spLocks noGrp="1"/>
          </p:cNvSpPr>
          <p:nvPr>
            <p:ph type="sldNum" sz="quarter" idx="10"/>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A41BDB72-D288-4CDD-9DE5-66FE8BB4FB33}"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5" name="Footer Placeholder 3"/>
          <p:cNvSpPr>
            <a:spLocks noGrp="1"/>
          </p:cNvSpPr>
          <p:nvPr>
            <p:ph type="ftr" sz="quarter" idx="11"/>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21252764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2" y="58"/>
            <a:ext cx="9142413" cy="2079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mtClean="0">
              <a:solidFill>
                <a:srgbClr val="FFFFFF"/>
              </a:solidFill>
              <a:latin typeface="Palatino Linotype" pitchFamily="18" charset="0"/>
            </a:endParaRPr>
          </a:p>
        </p:txBody>
      </p:sp>
      <p:sp>
        <p:nvSpPr>
          <p:cNvPr id="3" name="Slide Number Placeholder 5"/>
          <p:cNvSpPr>
            <a:spLocks noGrp="1"/>
          </p:cNvSpPr>
          <p:nvPr>
            <p:ph type="sldNum" sz="quarter" idx="10"/>
          </p:nvPr>
        </p:nvSpPr>
        <p:spPr>
          <a:xfrm>
            <a:off x="8767792" y="6642100"/>
            <a:ext cx="376237" cy="215900"/>
          </a:xfrm>
          <a:prstGeom prst="rect">
            <a:avLst/>
          </a:prstGeom>
        </p:spPr>
        <p:txBody>
          <a:bodyPr vert="horz" wrap="square" lIns="91440" tIns="45720" rIns="91440" bIns="45720" numCol="1" anchor="t" anchorCtr="0" compatLnSpc="1">
            <a:prstTxWarp prst="textNoShape">
              <a:avLst/>
            </a:prstTxWarp>
          </a:bodyPr>
          <a:lstStyle>
            <a:lvl1pPr>
              <a:defRPr sz="800">
                <a:solidFill>
                  <a:srgbClr val="7F7F7F"/>
                </a:solidFill>
                <a:latin typeface="Calibri" pitchFamily="34" charset="0"/>
              </a:defRPr>
            </a:lvl1pPr>
          </a:lstStyle>
          <a:p>
            <a:pPr eaLnBrk="0" hangingPunct="0">
              <a:lnSpc>
                <a:spcPct val="100000"/>
              </a:lnSpc>
              <a:spcBef>
                <a:spcPct val="0"/>
              </a:spcBef>
              <a:buFontTx/>
              <a:buNone/>
              <a:defRPr/>
            </a:pPr>
            <a:fld id="{7C41A1B1-AAF4-43EE-AD95-8F65B450CCED}" type="slidenum">
              <a:rPr lang="en-US" altLang="en-US">
                <a:ea typeface="MS PGothic" pitchFamily="34" charset="-128"/>
              </a:rPr>
              <a:pPr eaLnBrk="0" hangingPunct="0">
                <a:lnSpc>
                  <a:spcPct val="100000"/>
                </a:lnSpc>
                <a:spcBef>
                  <a:spcPct val="0"/>
                </a:spcBef>
                <a:buFontTx/>
                <a:buNone/>
                <a:defRPr/>
              </a:pPr>
              <a:t>‹#›</a:t>
            </a:fld>
            <a:endParaRPr lang="en-US" altLang="en-US">
              <a:ea typeface="MS PGothic" pitchFamily="34" charset="-128"/>
            </a:endParaRPr>
          </a:p>
        </p:txBody>
      </p:sp>
      <p:sp>
        <p:nvSpPr>
          <p:cNvPr id="4" name="Footer Placeholder 3"/>
          <p:cNvSpPr>
            <a:spLocks noGrp="1"/>
          </p:cNvSpPr>
          <p:nvPr>
            <p:ph type="ftr" sz="quarter" idx="11"/>
          </p:nvPr>
        </p:nvSpPr>
        <p:spPr>
          <a:xfrm>
            <a:off x="6051579" y="6642100"/>
            <a:ext cx="2709863" cy="215900"/>
          </a:xfrm>
          <a:prstGeom prst="rect">
            <a:avLst/>
          </a:prstGeom>
        </p:spPr>
        <p:txBody>
          <a:bodyPr vert="horz" wrap="square" lIns="91440" tIns="45720" rIns="0" bIns="45720" numCol="1" anchor="t" anchorCtr="0" compatLnSpc="1">
            <a:prstTxWarp prst="textNoShape">
              <a:avLst/>
            </a:prstTxWarp>
          </a:bodyPr>
          <a:lstStyle>
            <a:lvl1pPr algn="r">
              <a:defRPr sz="800">
                <a:solidFill>
                  <a:srgbClr val="7F7F7F"/>
                </a:solidFill>
                <a:latin typeface="Calibri" pitchFamily="34" charset="0"/>
              </a:defRPr>
            </a:lvl1pPr>
          </a:lstStyle>
          <a:p>
            <a:pPr eaLnBrk="0" hangingPunct="0">
              <a:lnSpc>
                <a:spcPct val="100000"/>
              </a:lnSpc>
              <a:spcBef>
                <a:spcPct val="0"/>
              </a:spcBef>
              <a:buFontTx/>
              <a:buNone/>
              <a:defRPr/>
            </a:pPr>
            <a:r>
              <a:rPr lang="en-US" altLang="en-US">
                <a:ea typeface="MS PGothic" pitchFamily="34" charset="-128"/>
              </a:rPr>
              <a:t>© 2013 LOGIIC CONFIDENTIAL     —</a:t>
            </a:r>
          </a:p>
        </p:txBody>
      </p:sp>
    </p:spTree>
    <p:extLst>
      <p:ext uri="{BB962C8B-B14F-4D97-AF65-F5344CB8AC3E}">
        <p14:creationId xmlns:p14="http://schemas.microsoft.com/office/powerpoint/2010/main" val="38248981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0" name="Picture 9" descr="CoverImage_9.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Text Placeholder 19"/>
          <p:cNvSpPr>
            <a:spLocks noGrp="1"/>
          </p:cNvSpPr>
          <p:nvPr>
            <p:ph type="body" sz="quarter" idx="10" hasCustomPrompt="1"/>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dirty="0" smtClean="0"/>
              <a:t>Name</a:t>
            </a:r>
          </a:p>
        </p:txBody>
      </p:sp>
      <p:sp>
        <p:nvSpPr>
          <p:cNvPr id="22" name="Text Placeholder 21"/>
          <p:cNvSpPr>
            <a:spLocks noGrp="1"/>
          </p:cNvSpPr>
          <p:nvPr>
            <p:ph type="body" sz="quarter" idx="11" hasCustomPrompt="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23" name="Slide Number Placeholder 22"/>
          <p:cNvSpPr>
            <a:spLocks noGrp="1"/>
          </p:cNvSpPr>
          <p:nvPr>
            <p:ph type="sldNum" sz="quarter" idx="12"/>
          </p:nvPr>
        </p:nvSpPr>
        <p:spPr/>
        <p:txBody>
          <a:bodyPr/>
          <a:lstStyle/>
          <a:p>
            <a:fld id="{DD44DBFC-53EF-7A40-92DF-21BB7AE4EC81}" type="slidenum">
              <a:rPr lang="en-US" smtClean="0"/>
              <a:pPr/>
              <a:t>‹#›</a:t>
            </a:fld>
            <a:endParaRPr lang="en-US"/>
          </a:p>
        </p:txBody>
      </p:sp>
      <p:sp>
        <p:nvSpPr>
          <p:cNvPr id="25" name="Title 24"/>
          <p:cNvSpPr>
            <a:spLocks noGrp="1"/>
          </p:cNvSpPr>
          <p:nvPr>
            <p:ph type="title"/>
          </p:nvPr>
        </p:nvSpPr>
        <p:spPr>
          <a:xfrm>
            <a:off x="533400" y="2514600"/>
            <a:ext cx="7924800" cy="762000"/>
          </a:xfrm>
        </p:spPr>
        <p:txBody>
          <a:bodyPr/>
          <a:lstStyle>
            <a:lvl1pPr>
              <a:defRPr sz="4000"/>
            </a:lvl1pPr>
          </a:lstStyle>
          <a:p>
            <a:r>
              <a:rPr lang="en-US" dirty="0" smtClean="0"/>
              <a:t>Click to edit Master title style</a:t>
            </a:r>
            <a:endParaRPr lang="en-US" dirty="0"/>
          </a:p>
        </p:txBody>
      </p:sp>
      <p:cxnSp>
        <p:nvCxnSpPr>
          <p:cNvPr id="27" name="Straight Connector 26"/>
          <p:cNvCxnSpPr/>
          <p:nvPr userDrawn="1"/>
        </p:nvCxnSpPr>
        <p:spPr bwMode="auto">
          <a:xfrm>
            <a:off x="533400" y="3429000"/>
            <a:ext cx="7924800" cy="0"/>
          </a:xfrm>
          <a:prstGeom prst="line">
            <a:avLst/>
          </a:prstGeom>
          <a:solidFill>
            <a:schemeClr val="accent1"/>
          </a:solidFill>
          <a:ln w="9525" cap="flat" cmpd="sng" algn="ctr">
            <a:solidFill>
              <a:srgbClr val="333333"/>
            </a:solidFill>
            <a:prstDash val="solid"/>
            <a:round/>
            <a:headEnd type="none" w="med" len="med"/>
            <a:tailEnd type="none" w="med" len="med"/>
          </a:ln>
          <a:effectLst/>
        </p:spPr>
      </p:cxnSp>
      <p:pic>
        <p:nvPicPr>
          <p:cNvPr id="8" name="Picture 7"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00" y="5029200"/>
            <a:ext cx="2476275" cy="1050354"/>
          </a:xfrm>
          <a:prstGeom prst="rect">
            <a:avLst/>
          </a:prstGeom>
        </p:spPr>
      </p:pic>
      <p:sp>
        <p:nvSpPr>
          <p:cNvPr id="13" name="Text Placeholder 12"/>
          <p:cNvSpPr>
            <a:spLocks noGrp="1"/>
          </p:cNvSpPr>
          <p:nvPr>
            <p:ph type="body" sz="quarter" idx="13" hasCustomPrompt="1"/>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dirty="0" smtClean="0"/>
              <a:t>Subtitle</a:t>
            </a:r>
            <a:endParaRPr lang="en-US" dirty="0"/>
          </a:p>
        </p:txBody>
      </p:sp>
    </p:spTree>
    <p:extLst>
      <p:ext uri="{BB962C8B-B14F-4D97-AF65-F5344CB8AC3E}">
        <p14:creationId xmlns:p14="http://schemas.microsoft.com/office/powerpoint/2010/main" val="3140149057"/>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0"/>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28768733-B944-3E4E-898F-A2753843011F}" type="slidenum">
              <a:rPr lang="en-US"/>
              <a:pPr/>
              <a:t>‹#›</a:t>
            </a:fld>
            <a:endParaRPr lang="en-US"/>
          </a:p>
        </p:txBody>
      </p:sp>
    </p:spTree>
    <p:extLst>
      <p:ext uri="{BB962C8B-B14F-4D97-AF65-F5344CB8AC3E}">
        <p14:creationId xmlns:p14="http://schemas.microsoft.com/office/powerpoint/2010/main" val="20221481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D44DBFC-53EF-7A40-92DF-21BB7AE4EC81}" type="slidenum">
              <a:rPr lang="en-US" smtClean="0"/>
              <a:pPr/>
              <a:t>‹#›</a:t>
            </a:fld>
            <a:endParaRPr lang="en-US"/>
          </a:p>
        </p:txBody>
      </p:sp>
    </p:spTree>
    <p:extLst>
      <p:ext uri="{BB962C8B-B14F-4D97-AF65-F5344CB8AC3E}">
        <p14:creationId xmlns:p14="http://schemas.microsoft.com/office/powerpoint/2010/main" val="33014648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49578288-383F-0F4F-BB3A-FBB31BA5B402}" type="slidenum">
              <a:rPr lang="en-US"/>
              <a:pPr/>
              <a:t>‹#›</a:t>
            </a:fld>
            <a:endParaRPr lang="en-US"/>
          </a:p>
        </p:txBody>
      </p:sp>
    </p:spTree>
    <p:extLst>
      <p:ext uri="{BB962C8B-B14F-4D97-AF65-F5344CB8AC3E}">
        <p14:creationId xmlns:p14="http://schemas.microsoft.com/office/powerpoint/2010/main" val="31404024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fld id="{D2658664-332D-344A-B9C8-25E224BF8580}" type="slidenum">
              <a:rPr lang="en-US"/>
              <a:pPr/>
              <a:t>‹#›</a:t>
            </a:fld>
            <a:endParaRPr lang="en-US"/>
          </a:p>
        </p:txBody>
      </p:sp>
    </p:spTree>
    <p:extLst>
      <p:ext uri="{BB962C8B-B14F-4D97-AF65-F5344CB8AC3E}">
        <p14:creationId xmlns:p14="http://schemas.microsoft.com/office/powerpoint/2010/main" val="1334640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42502944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A5850DEF-5A7C-9D44-98D5-249A0E52F7A4}" type="slidenum">
              <a:rPr lang="en-US"/>
              <a:pPr/>
              <a:t>‹#›</a:t>
            </a:fld>
            <a:endParaRPr lang="en-US"/>
          </a:p>
        </p:txBody>
      </p:sp>
    </p:spTree>
    <p:extLst>
      <p:ext uri="{BB962C8B-B14F-4D97-AF65-F5344CB8AC3E}">
        <p14:creationId xmlns:p14="http://schemas.microsoft.com/office/powerpoint/2010/main" val="4284255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222A9B4D-768B-2043-B74D-1B288ACA2C8F}" type="slidenum">
              <a:rPr lang="en-US"/>
              <a:pPr/>
              <a:t>‹#›</a:t>
            </a:fld>
            <a:endParaRPr lang="en-US"/>
          </a:p>
        </p:txBody>
      </p:sp>
    </p:spTree>
    <p:extLst>
      <p:ext uri="{BB962C8B-B14F-4D97-AF65-F5344CB8AC3E}">
        <p14:creationId xmlns:p14="http://schemas.microsoft.com/office/powerpoint/2010/main" val="4031657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756EAC68-0AB7-1142-B71F-EFD579C5218F}" type="slidenum">
              <a:rPr lang="en-US"/>
              <a:pPr/>
              <a:t>‹#›</a:t>
            </a:fld>
            <a:endParaRPr lang="en-US"/>
          </a:p>
        </p:txBody>
      </p:sp>
    </p:spTree>
    <p:extLst>
      <p:ext uri="{BB962C8B-B14F-4D97-AF65-F5344CB8AC3E}">
        <p14:creationId xmlns:p14="http://schemas.microsoft.com/office/powerpoint/2010/main" val="29057686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6CC4C5F-1DA6-D447-9E49-DCC1206C25DD}" type="slidenum">
              <a:rPr lang="en-US"/>
              <a:pPr/>
              <a:t>‹#›</a:t>
            </a:fld>
            <a:endParaRPr lang="en-US"/>
          </a:p>
        </p:txBody>
      </p:sp>
    </p:spTree>
    <p:extLst>
      <p:ext uri="{BB962C8B-B14F-4D97-AF65-F5344CB8AC3E}">
        <p14:creationId xmlns:p14="http://schemas.microsoft.com/office/powerpoint/2010/main" val="4010314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91A1B05-3245-EC4C-B5E9-824C40622C2C}" type="slidenum">
              <a:rPr lang="en-US"/>
              <a:pPr/>
              <a:t>‹#›</a:t>
            </a:fld>
            <a:endParaRPr lang="en-US"/>
          </a:p>
        </p:txBody>
      </p:sp>
    </p:spTree>
    <p:extLst>
      <p:ext uri="{BB962C8B-B14F-4D97-AF65-F5344CB8AC3E}">
        <p14:creationId xmlns:p14="http://schemas.microsoft.com/office/powerpoint/2010/main" val="41370734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6"/>
          <p:cNvSpPr>
            <a:spLocks noGrp="1" noChangeArrowheads="1"/>
          </p:cNvSpPr>
          <p:nvPr>
            <p:ph type="sldNum" sz="quarter" idx="10"/>
          </p:nvPr>
        </p:nvSpPr>
        <p:spPr>
          <a:ln/>
        </p:spPr>
        <p:txBody>
          <a:bodyPr/>
          <a:lstStyle>
            <a:lvl1pPr>
              <a:defRPr/>
            </a:lvl1pPr>
          </a:lstStyle>
          <a:p>
            <a:fld id="{63D418E6-80FE-0A49-8298-BF691A858904}" type="slidenum">
              <a:rPr lang="en-US"/>
              <a:pPr/>
              <a:t>‹#›</a:t>
            </a:fld>
            <a:endParaRPr lang="en-US"/>
          </a:p>
        </p:txBody>
      </p:sp>
    </p:spTree>
    <p:extLst>
      <p:ext uri="{BB962C8B-B14F-4D97-AF65-F5344CB8AC3E}">
        <p14:creationId xmlns:p14="http://schemas.microsoft.com/office/powerpoint/2010/main" val="27151114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7"/>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7"/>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fld id="{0F280D73-BC1E-8E44-B75A-F3E912AD0D64}" type="slidenum">
              <a:rPr lang="en-US"/>
              <a:pPr/>
              <a:t>‹#›</a:t>
            </a:fld>
            <a:endParaRPr lang="en-US"/>
          </a:p>
        </p:txBody>
      </p:sp>
    </p:spTree>
    <p:extLst>
      <p:ext uri="{BB962C8B-B14F-4D97-AF65-F5344CB8AC3E}">
        <p14:creationId xmlns:p14="http://schemas.microsoft.com/office/powerpoint/2010/main" val="27473967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fld id="{2404AF09-42B2-5C41-81A4-992867356B9A}" type="slidenum">
              <a:rPr lang="en-US"/>
              <a:pPr/>
              <a:t>‹#›</a:t>
            </a:fld>
            <a:endParaRPr lang="en-US"/>
          </a:p>
        </p:txBody>
      </p:sp>
    </p:spTree>
    <p:extLst>
      <p:ext uri="{BB962C8B-B14F-4D97-AF65-F5344CB8AC3E}">
        <p14:creationId xmlns:p14="http://schemas.microsoft.com/office/powerpoint/2010/main" val="26329381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6" descr="CoverImage_9.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7"/>
          <p:cNvCxnSpPr>
            <a:cxnSpLocks noChangeShapeType="1"/>
          </p:cNvCxnSpPr>
          <p:nvPr userDrawn="1"/>
        </p:nvCxnSpPr>
        <p:spPr bwMode="auto">
          <a:xfrm>
            <a:off x="609600" y="3429000"/>
            <a:ext cx="7924800" cy="0"/>
          </a:xfrm>
          <a:prstGeom prst="line">
            <a:avLst/>
          </a:prstGeom>
          <a:noFill/>
          <a:ln w="19050" algn="ctr">
            <a:solidFill>
              <a:srgbClr val="333333"/>
            </a:solidFill>
            <a:round/>
            <a:headEnd/>
            <a:tailEnd/>
          </a:ln>
          <a:extLst>
            <a:ext uri="{909E8E84-426E-40DD-AFC4-6F175D3DCCD1}">
              <a14:hiddenFill xmlns:a14="http://schemas.microsoft.com/office/drawing/2010/main">
                <a:noFill/>
              </a14:hiddenFill>
            </a:ext>
          </a:extLst>
        </p:spPr>
      </p:cxnSp>
      <p:pic>
        <p:nvPicPr>
          <p:cNvPr id="8" name="Picture 8" descr="DHS_S&amp;T_logo_blue_rgb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5800" y="5029206"/>
            <a:ext cx="24765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10"/>
          </p:nvPr>
        </p:nvSpPr>
        <p:spPr>
          <a:xfrm>
            <a:off x="4876800" y="4953000"/>
            <a:ext cx="4038600" cy="381000"/>
          </a:xfrm>
          <a:prstGeom prst="rect">
            <a:avLst/>
          </a:prstGeom>
        </p:spPr>
        <p:txBody>
          <a:bodyPr vert="horz"/>
          <a:lstStyle>
            <a:lvl1pPr marL="0" indent="0">
              <a:lnSpc>
                <a:spcPct val="110000"/>
              </a:lnSpc>
              <a:buNone/>
              <a:defRPr sz="1600" b="1" baseline="0">
                <a:solidFill>
                  <a:srgbClr val="333333"/>
                </a:solidFill>
              </a:defRPr>
            </a:lvl1pPr>
          </a:lstStyle>
          <a:p>
            <a:pPr lvl="0"/>
            <a:r>
              <a:rPr lang="en-US" smtClean="0"/>
              <a:t>Click to edit Master text styles</a:t>
            </a:r>
          </a:p>
        </p:txBody>
      </p:sp>
      <p:sp>
        <p:nvSpPr>
          <p:cNvPr id="22" name="Text Placeholder 21"/>
          <p:cNvSpPr>
            <a:spLocks noGrp="1"/>
          </p:cNvSpPr>
          <p:nvPr>
            <p:ph type="body" sz="quarter" idx="11"/>
          </p:nvPr>
        </p:nvSpPr>
        <p:spPr>
          <a:xfrm>
            <a:off x="4876800" y="5334000"/>
            <a:ext cx="4038600" cy="1066800"/>
          </a:xfrm>
          <a:prstGeom prst="rect">
            <a:avLst/>
          </a:prstGeom>
        </p:spPr>
        <p:txBody>
          <a:bodyPr vert="horz"/>
          <a:lstStyle>
            <a:lvl1pPr marL="0" indent="0">
              <a:lnSpc>
                <a:spcPct val="100000"/>
              </a:lnSpc>
              <a:buNone/>
              <a:defRPr sz="1600" baseline="0">
                <a:solidFill>
                  <a:srgbClr val="333333"/>
                </a:solidFill>
              </a:defRPr>
            </a:lvl1pPr>
          </a:lstStyle>
          <a:p>
            <a:pPr lvl="0"/>
            <a:r>
              <a:rPr lang="en-US" smtClean="0"/>
              <a:t>Click to edit Master text styles</a:t>
            </a:r>
          </a:p>
        </p:txBody>
      </p:sp>
      <p:sp>
        <p:nvSpPr>
          <p:cNvPr id="25" name="Title 24"/>
          <p:cNvSpPr>
            <a:spLocks noGrp="1"/>
          </p:cNvSpPr>
          <p:nvPr>
            <p:ph type="title"/>
          </p:nvPr>
        </p:nvSpPr>
        <p:spPr>
          <a:xfrm>
            <a:off x="533400" y="2514600"/>
            <a:ext cx="7924800" cy="762000"/>
          </a:xfrm>
        </p:spPr>
        <p:txBody>
          <a:bodyPr/>
          <a:lstStyle>
            <a:lvl1pPr>
              <a:defRPr sz="4400"/>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533400" y="3505200"/>
            <a:ext cx="7924800" cy="990600"/>
          </a:xfrm>
          <a:prstGeom prst="rect">
            <a:avLst/>
          </a:prstGeom>
        </p:spPr>
        <p:txBody>
          <a:bodyPr vert="horz"/>
          <a:lstStyle>
            <a:lvl1pPr marL="0" indent="0">
              <a:buNone/>
              <a:defRPr sz="2800">
                <a:solidFill>
                  <a:srgbClr val="006699"/>
                </a:solidFill>
              </a:defRPr>
            </a:lvl1pPr>
          </a:lstStyle>
          <a:p>
            <a:pPr lvl="0"/>
            <a:r>
              <a:rPr lang="en-US" smtClean="0"/>
              <a:t>Click to edit Master text styles</a:t>
            </a:r>
          </a:p>
        </p:txBody>
      </p:sp>
      <p:sp>
        <p:nvSpPr>
          <p:cNvPr id="9" name="Slide Number Placeholder 22"/>
          <p:cNvSpPr>
            <a:spLocks noGrp="1"/>
          </p:cNvSpPr>
          <p:nvPr>
            <p:ph type="sldNum" sz="quarter" idx="14"/>
          </p:nvPr>
        </p:nvSpPr>
        <p:spPr/>
        <p:txBody>
          <a:bodyPr/>
          <a:lstStyle>
            <a:lvl1pPr>
              <a:defRPr>
                <a:ea typeface="ＭＳ Ｐゴシック" pitchFamily="34" charset="-128"/>
              </a:defRPr>
            </a:lvl1pPr>
          </a:lstStyle>
          <a:p>
            <a:pPr>
              <a:defRPr/>
            </a:pPr>
            <a:fld id="{CF7872BC-9978-425A-8F95-B029F6F50C0F}" type="slidenum">
              <a:rPr lang="en-US"/>
              <a:pPr>
                <a:defRPr/>
              </a:pPr>
              <a:t>‹#›</a:t>
            </a:fld>
            <a:endParaRPr lang="en-US"/>
          </a:p>
        </p:txBody>
      </p:sp>
    </p:spTree>
    <p:extLst>
      <p:ext uri="{BB962C8B-B14F-4D97-AF65-F5344CB8AC3E}">
        <p14:creationId xmlns:p14="http://schemas.microsoft.com/office/powerpoint/2010/main" val="3665340917"/>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6"/>
            <a:ext cx="8229600" cy="4525963"/>
          </a:xfrm>
          <a:prstGeom prst="rect">
            <a:avLst/>
          </a:prstGeom>
        </p:spPr>
        <p:txBody>
          <a:bodyPr/>
          <a:lstStyle>
            <a:lvl1pPr>
              <a:buClr>
                <a:srgbClr val="333333"/>
              </a:buClr>
              <a:defRPr sz="2000">
                <a:solidFill>
                  <a:srgbClr val="333333"/>
                </a:solidFill>
              </a:defRPr>
            </a:lvl1pPr>
            <a:lvl2pPr>
              <a:buClr>
                <a:srgbClr val="333333"/>
              </a:buClr>
              <a:defRPr sz="1600">
                <a:solidFill>
                  <a:srgbClr val="333333"/>
                </a:solidFill>
              </a:defRPr>
            </a:lvl2pPr>
            <a:lvl3pPr>
              <a:buClr>
                <a:srgbClr val="333333"/>
              </a:buClr>
              <a:defRPr sz="1400">
                <a:solidFill>
                  <a:srgbClr val="333333"/>
                </a:solidFill>
              </a:defRPr>
            </a:lvl3pPr>
            <a:lvl4pPr>
              <a:buClr>
                <a:srgbClr val="333333"/>
              </a:buClr>
              <a:defRPr sz="1200">
                <a:solidFill>
                  <a:srgbClr val="333333"/>
                </a:solidFill>
              </a:defRPr>
            </a:lvl4pPr>
            <a:lvl5pPr>
              <a:buClr>
                <a:srgbClr val="333333"/>
              </a:buClr>
              <a:defRPr sz="1000">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457200" y="228606"/>
            <a:ext cx="84582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063E08E8-3876-4DBF-B7AF-2A2AA1700167}" type="slidenum">
              <a:rPr lang="en-US"/>
              <a:pPr>
                <a:defRPr/>
              </a:pPr>
              <a:t>‹#›</a:t>
            </a:fld>
            <a:endParaRPr lang="en-US"/>
          </a:p>
        </p:txBody>
      </p:sp>
    </p:spTree>
    <p:extLst>
      <p:ext uri="{BB962C8B-B14F-4D97-AF65-F5344CB8AC3E}">
        <p14:creationId xmlns:p14="http://schemas.microsoft.com/office/powerpoint/2010/main" val="1897788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7"/>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289272262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ea typeface="ＭＳ Ｐゴシック" pitchFamily="34" charset="-128"/>
              </a:defRPr>
            </a:lvl1pPr>
          </a:lstStyle>
          <a:p>
            <a:pPr>
              <a:defRPr/>
            </a:pPr>
            <a:fld id="{1A19D8B3-04A8-4DE7-A526-24B5BBEDE5F6}" type="slidenum">
              <a:rPr lang="en-US"/>
              <a:pPr>
                <a:defRPr/>
              </a:pPr>
              <a:t>‹#›</a:t>
            </a:fld>
            <a:endParaRPr lang="en-US"/>
          </a:p>
        </p:txBody>
      </p:sp>
    </p:spTree>
    <p:extLst>
      <p:ext uri="{BB962C8B-B14F-4D97-AF65-F5344CB8AC3E}">
        <p14:creationId xmlns:p14="http://schemas.microsoft.com/office/powerpoint/2010/main" val="2019284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33333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10F9A054-1459-42C6-9CAD-DDECB82CFE94}" type="slidenum">
              <a:rPr lang="en-US"/>
              <a:pPr>
                <a:defRPr/>
              </a:pPr>
              <a:t>‹#›</a:t>
            </a:fld>
            <a:endParaRPr lang="en-US"/>
          </a:p>
        </p:txBody>
      </p:sp>
    </p:spTree>
    <p:extLst>
      <p:ext uri="{BB962C8B-B14F-4D97-AF65-F5344CB8AC3E}">
        <p14:creationId xmlns:p14="http://schemas.microsoft.com/office/powerpoint/2010/main" val="25403604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808B1E27-A572-435C-8C2E-1F14F4FBABBE}" type="slidenum">
              <a:rPr lang="en-US"/>
              <a:pPr>
                <a:defRPr/>
              </a:pPr>
              <a:t>‹#›</a:t>
            </a:fld>
            <a:endParaRPr lang="en-US"/>
          </a:p>
        </p:txBody>
      </p:sp>
    </p:spTree>
    <p:extLst>
      <p:ext uri="{BB962C8B-B14F-4D97-AF65-F5344CB8AC3E}">
        <p14:creationId xmlns:p14="http://schemas.microsoft.com/office/powerpoint/2010/main" val="41489218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563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buClr>
                <a:srgbClr val="333333"/>
              </a:buClr>
              <a:defRPr sz="2400">
                <a:solidFill>
                  <a:srgbClr val="333333"/>
                </a:solidFill>
              </a:defRPr>
            </a:lvl1pPr>
            <a:lvl2pPr>
              <a:buClr>
                <a:srgbClr val="333333"/>
              </a:buClr>
              <a:defRPr sz="2000">
                <a:solidFill>
                  <a:srgbClr val="333333"/>
                </a:solidFill>
              </a:defRPr>
            </a:lvl2pPr>
            <a:lvl3pPr>
              <a:buClr>
                <a:srgbClr val="333333"/>
              </a:buClr>
              <a:defRPr sz="1800">
                <a:solidFill>
                  <a:srgbClr val="333333"/>
                </a:solidFill>
              </a:defRPr>
            </a:lvl3pPr>
            <a:lvl4pPr>
              <a:buClr>
                <a:srgbClr val="333333"/>
              </a:buClr>
              <a:defRPr sz="1600">
                <a:solidFill>
                  <a:srgbClr val="333333"/>
                </a:solidFill>
              </a:defRPr>
            </a:lvl4pPr>
            <a:lvl5pPr>
              <a:buClr>
                <a:srgbClr val="333333"/>
              </a:buClr>
              <a:defRPr sz="1600">
                <a:solidFill>
                  <a:srgbClr val="333333"/>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441B255C-42AA-4D0F-BFE4-71DB39217C0E}" type="slidenum">
              <a:rPr lang="en-US"/>
              <a:pPr>
                <a:defRPr/>
              </a:pPr>
              <a:t>‹#›</a:t>
            </a:fld>
            <a:endParaRPr lang="en-US"/>
          </a:p>
        </p:txBody>
      </p:sp>
    </p:spTree>
    <p:extLst>
      <p:ext uri="{BB962C8B-B14F-4D97-AF65-F5344CB8AC3E}">
        <p14:creationId xmlns:p14="http://schemas.microsoft.com/office/powerpoint/2010/main" val="27668438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2"/>
          <p:cNvSpPr>
            <a:spLocks noGrp="1" noChangeArrowheads="1"/>
          </p:cNvSpPr>
          <p:nvPr>
            <p:ph type="sldNum" sz="quarter" idx="10"/>
          </p:nvPr>
        </p:nvSpPr>
        <p:spPr/>
        <p:txBody>
          <a:bodyPr/>
          <a:lstStyle>
            <a:lvl1pPr>
              <a:defRPr>
                <a:ea typeface="ＭＳ Ｐゴシック" pitchFamily="34" charset="-128"/>
              </a:defRPr>
            </a:lvl1pPr>
          </a:lstStyle>
          <a:p>
            <a:pPr>
              <a:defRPr/>
            </a:pPr>
            <a:fld id="{E2F5EFC7-4911-42A1-98F1-BFE120177137}" type="slidenum">
              <a:rPr lang="en-US"/>
              <a:pPr>
                <a:defRPr/>
              </a:pPr>
              <a:t>‹#›</a:t>
            </a:fld>
            <a:endParaRPr lang="en-US"/>
          </a:p>
        </p:txBody>
      </p:sp>
    </p:spTree>
    <p:extLst>
      <p:ext uri="{BB962C8B-B14F-4D97-AF65-F5344CB8AC3E}">
        <p14:creationId xmlns:p14="http://schemas.microsoft.com/office/powerpoint/2010/main" val="624628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C20A835D-0409-4DAE-AB68-1BC76FC2DDA0}" type="slidenum">
              <a:rPr lang="en-US"/>
              <a:pPr>
                <a:defRPr/>
              </a:pPr>
              <a:t>‹#›</a:t>
            </a:fld>
            <a:endParaRPr lang="en-US"/>
          </a:p>
        </p:txBody>
      </p:sp>
    </p:spTree>
    <p:extLst>
      <p:ext uri="{BB962C8B-B14F-4D97-AF65-F5344CB8AC3E}">
        <p14:creationId xmlns:p14="http://schemas.microsoft.com/office/powerpoint/2010/main" val="19923683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a:prstGeom prst="rect">
            <a:avLst/>
          </a:prstGeom>
        </p:spPr>
        <p:txBody>
          <a:bodyPr/>
          <a:lstStyle>
            <a:lvl1pPr>
              <a:buClr>
                <a:srgbClr val="333333"/>
              </a:buClr>
              <a:defRPr sz="3200">
                <a:solidFill>
                  <a:srgbClr val="333333"/>
                </a:solidFill>
              </a:defRPr>
            </a:lvl1pPr>
            <a:lvl2pPr>
              <a:buClr>
                <a:srgbClr val="333333"/>
              </a:buClr>
              <a:defRPr sz="2800">
                <a:solidFill>
                  <a:srgbClr val="333333"/>
                </a:solidFill>
              </a:defRPr>
            </a:lvl2pPr>
            <a:lvl3pPr>
              <a:buClr>
                <a:srgbClr val="333333"/>
              </a:buClr>
              <a:defRPr sz="2400">
                <a:solidFill>
                  <a:srgbClr val="333333"/>
                </a:solidFill>
              </a:defRPr>
            </a:lvl3pPr>
            <a:lvl4pPr>
              <a:buClr>
                <a:srgbClr val="333333"/>
              </a:buClr>
              <a:defRPr sz="2000">
                <a:solidFill>
                  <a:srgbClr val="333333"/>
                </a:solidFill>
              </a:defRPr>
            </a:lvl4pPr>
            <a:lvl5pPr>
              <a:buClr>
                <a:srgbClr val="333333"/>
              </a:buClr>
              <a:defRPr sz="2000">
                <a:solidFill>
                  <a:srgbClr val="333333"/>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1FB9940E-C916-4DDF-A73E-D617B7A778EB}" type="slidenum">
              <a:rPr lang="en-US"/>
              <a:pPr>
                <a:defRPr/>
              </a:pPr>
              <a:t>‹#›</a:t>
            </a:fld>
            <a:endParaRPr lang="en-US"/>
          </a:p>
        </p:txBody>
      </p:sp>
    </p:spTree>
    <p:extLst>
      <p:ext uri="{BB962C8B-B14F-4D97-AF65-F5344CB8AC3E}">
        <p14:creationId xmlns:p14="http://schemas.microsoft.com/office/powerpoint/2010/main" val="4835449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578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99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8245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121DB7B4-6590-4EDB-B733-8EDD36CE9DDC}" type="slidenum">
              <a:rPr lang="en-US"/>
              <a:pPr>
                <a:defRPr/>
              </a:pPr>
              <a:t>‹#›</a:t>
            </a:fld>
            <a:endParaRPr lang="en-US"/>
          </a:p>
        </p:txBody>
      </p:sp>
    </p:spTree>
    <p:extLst>
      <p:ext uri="{BB962C8B-B14F-4D97-AF65-F5344CB8AC3E}">
        <p14:creationId xmlns:p14="http://schemas.microsoft.com/office/powerpoint/2010/main" val="20633775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5962941B-1FE7-4728-8AA8-2831A32140B8}" type="slidenum">
              <a:rPr lang="en-US"/>
              <a:pPr>
                <a:defRPr/>
              </a:pPr>
              <a:t>‹#›</a:t>
            </a:fld>
            <a:endParaRPr lang="en-US"/>
          </a:p>
        </p:txBody>
      </p:sp>
    </p:spTree>
    <p:extLst>
      <p:ext uri="{BB962C8B-B14F-4D97-AF65-F5344CB8AC3E}">
        <p14:creationId xmlns:p14="http://schemas.microsoft.com/office/powerpoint/2010/main" val="35636921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036638"/>
            <a:ext cx="20955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36638"/>
            <a:ext cx="6134100" cy="55927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6B77B77A-1F91-4FEB-BC75-7D9261CD322D}" type="slidenum">
              <a:rPr lang="en-US"/>
              <a:pPr>
                <a:defRPr/>
              </a:pPr>
              <a:t>‹#›</a:t>
            </a:fld>
            <a:endParaRPr lang="en-US"/>
          </a:p>
        </p:txBody>
      </p:sp>
    </p:spTree>
    <p:extLst>
      <p:ext uri="{BB962C8B-B14F-4D97-AF65-F5344CB8AC3E}">
        <p14:creationId xmlns:p14="http://schemas.microsoft.com/office/powerpoint/2010/main" val="475858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425716307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6"/>
            <a:ext cx="6934200" cy="838199"/>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6"/>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6"/>
            <a:ext cx="4038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B3D2AEF0-42F8-494B-AA9E-BE6594850969}" type="slidenum">
              <a:rPr lang="en-US"/>
              <a:pPr>
                <a:defRPr/>
              </a:pPr>
              <a:t>‹#›</a:t>
            </a:fld>
            <a:endParaRPr lang="en-US"/>
          </a:p>
        </p:txBody>
      </p:sp>
    </p:spTree>
    <p:extLst>
      <p:ext uri="{BB962C8B-B14F-4D97-AF65-F5344CB8AC3E}">
        <p14:creationId xmlns:p14="http://schemas.microsoft.com/office/powerpoint/2010/main" val="14685135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3" y="352431"/>
            <a:ext cx="8226425" cy="701675"/>
          </a:xfrm>
        </p:spPr>
        <p:txBody>
          <a:bodyPr/>
          <a:lstStyle>
            <a:lvl1pPr>
              <a:defRPr/>
            </a:lvl1pPr>
          </a:lstStyle>
          <a:p>
            <a:r>
              <a:rPr lang="en-US" dirty="0"/>
              <a:t>Click to edit Master title style</a:t>
            </a:r>
          </a:p>
        </p:txBody>
      </p:sp>
      <p:sp>
        <p:nvSpPr>
          <p:cNvPr id="148483" name="Rectangle 3"/>
          <p:cNvSpPr>
            <a:spLocks noGrp="1" noChangeArrowheads="1"/>
          </p:cNvSpPr>
          <p:nvPr>
            <p:ph type="subTitle" idx="1"/>
          </p:nvPr>
        </p:nvSpPr>
        <p:spPr bwMode="auto">
          <a:xfrm>
            <a:off x="342903" y="1143000"/>
            <a:ext cx="7769225"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Tree>
    <p:extLst>
      <p:ext uri="{BB962C8B-B14F-4D97-AF65-F5344CB8AC3E}">
        <p14:creationId xmlns:p14="http://schemas.microsoft.com/office/powerpoint/2010/main" val="14733424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8F8D0FBC-940B-4073-BBEF-BB32ED0A0DD2}" type="slidenum">
              <a:rPr lang="en-US" altLang="en-US"/>
              <a:pPr>
                <a:defRPr/>
              </a:pPr>
              <a:t>‹#›</a:t>
            </a:fld>
            <a:endParaRPr lang="en-US" altLang="en-US"/>
          </a:p>
        </p:txBody>
      </p:sp>
    </p:spTree>
    <p:extLst>
      <p:ext uri="{BB962C8B-B14F-4D97-AF65-F5344CB8AC3E}">
        <p14:creationId xmlns:p14="http://schemas.microsoft.com/office/powerpoint/2010/main" val="3216744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96BA85AC-33BA-423F-AFC4-8E22A1048625}" type="slidenum">
              <a:rPr lang="en-US" altLang="en-US"/>
              <a:pPr>
                <a:defRPr/>
              </a:pPr>
              <a:t>‹#›</a:t>
            </a:fld>
            <a:endParaRPr lang="en-US" altLang="en-US"/>
          </a:p>
        </p:txBody>
      </p:sp>
    </p:spTree>
    <p:extLst>
      <p:ext uri="{BB962C8B-B14F-4D97-AF65-F5344CB8AC3E}">
        <p14:creationId xmlns:p14="http://schemas.microsoft.com/office/powerpoint/2010/main" val="175127683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2"/>
          <p:cNvSpPr>
            <a:spLocks noGrp="1" noChangeArrowheads="1"/>
          </p:cNvSpPr>
          <p:nvPr>
            <p:ph type="sldNum" sz="quarter" idx="10"/>
          </p:nvPr>
        </p:nvSpPr>
        <p:spPr/>
        <p:txBody>
          <a:bodyPr/>
          <a:lstStyle>
            <a:lvl1pPr>
              <a:defRPr>
                <a:ea typeface="ＭＳ Ｐゴシック" pitchFamily="34" charset="-128"/>
              </a:defRPr>
            </a:lvl1pPr>
          </a:lstStyle>
          <a:p>
            <a:pPr>
              <a:defRPr/>
            </a:pPr>
            <a:fld id="{C188959B-E722-4EB0-9658-C2E407BFA86D}" type="slidenum">
              <a:rPr lang="en-US" altLang="en-US"/>
              <a:pPr>
                <a:defRPr/>
              </a:pPr>
              <a:t>‹#›</a:t>
            </a:fld>
            <a:endParaRPr lang="en-US" altLang="en-US"/>
          </a:p>
        </p:txBody>
      </p:sp>
    </p:spTree>
    <p:extLst>
      <p:ext uri="{BB962C8B-B14F-4D97-AF65-F5344CB8AC3E}">
        <p14:creationId xmlns:p14="http://schemas.microsoft.com/office/powerpoint/2010/main" val="9438508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50D033F6-3D6E-4946-B7EF-625DB596FC23}" type="slidenum">
              <a:rPr lang="en-US" altLang="en-US"/>
              <a:pPr>
                <a:defRPr/>
              </a:pPr>
              <a:t>‹#›</a:t>
            </a:fld>
            <a:endParaRPr lang="en-US" altLang="en-US"/>
          </a:p>
        </p:txBody>
      </p:sp>
    </p:spTree>
    <p:extLst>
      <p:ext uri="{BB962C8B-B14F-4D97-AF65-F5344CB8AC3E}">
        <p14:creationId xmlns:p14="http://schemas.microsoft.com/office/powerpoint/2010/main" val="41825518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00E471CE-E944-425D-A6E4-21C25E448B99}" type="slidenum">
              <a:rPr lang="en-US" altLang="en-US"/>
              <a:pPr>
                <a:defRPr/>
              </a:pPr>
              <a:t>‹#›</a:t>
            </a:fld>
            <a:endParaRPr lang="en-US" altLang="en-US"/>
          </a:p>
        </p:txBody>
      </p:sp>
    </p:spTree>
    <p:extLst>
      <p:ext uri="{BB962C8B-B14F-4D97-AF65-F5344CB8AC3E}">
        <p14:creationId xmlns:p14="http://schemas.microsoft.com/office/powerpoint/2010/main" val="35206658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BDA231A5-7BE5-41A6-BD0D-08828FF0282F}" type="slidenum">
              <a:rPr lang="en-US" altLang="en-US"/>
              <a:pPr>
                <a:defRPr/>
              </a:pPr>
              <a:t>‹#›</a:t>
            </a:fld>
            <a:endParaRPr lang="en-US" altLang="en-US"/>
          </a:p>
        </p:txBody>
      </p:sp>
    </p:spTree>
    <p:extLst>
      <p:ext uri="{BB962C8B-B14F-4D97-AF65-F5344CB8AC3E}">
        <p14:creationId xmlns:p14="http://schemas.microsoft.com/office/powerpoint/2010/main" val="20835835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F446D6C6-22E0-4150-A419-A952058AAE68}" type="slidenum">
              <a:rPr lang="en-US" altLang="en-US"/>
              <a:pPr>
                <a:defRPr/>
              </a:pPr>
              <a:t>‹#›</a:t>
            </a:fld>
            <a:endParaRPr lang="en-US" altLang="en-US"/>
          </a:p>
        </p:txBody>
      </p:sp>
    </p:spTree>
    <p:extLst>
      <p:ext uri="{BB962C8B-B14F-4D97-AF65-F5344CB8AC3E}">
        <p14:creationId xmlns:p14="http://schemas.microsoft.com/office/powerpoint/2010/main" val="6775682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2"/>
          <p:cNvSpPr>
            <a:spLocks noGrp="1" noChangeArrowheads="1"/>
          </p:cNvSpPr>
          <p:nvPr>
            <p:ph type="sldNum" sz="quarter" idx="10"/>
          </p:nvPr>
        </p:nvSpPr>
        <p:spPr/>
        <p:txBody>
          <a:bodyPr/>
          <a:lstStyle>
            <a:lvl1pPr>
              <a:defRPr>
                <a:ea typeface="ＭＳ Ｐゴシック" pitchFamily="34" charset="-128"/>
              </a:defRPr>
            </a:lvl1pPr>
          </a:lstStyle>
          <a:p>
            <a:pPr>
              <a:defRPr/>
            </a:pPr>
            <a:fld id="{6E00CA22-B5D2-40E2-9F29-E4F68E545873}" type="slidenum">
              <a:rPr lang="en-US" altLang="en-US"/>
              <a:pPr>
                <a:defRPr/>
              </a:pPr>
              <a:t>‹#›</a:t>
            </a:fld>
            <a:endParaRPr lang="en-US" altLang="en-US"/>
          </a:p>
        </p:txBody>
      </p:sp>
    </p:spTree>
    <p:extLst>
      <p:ext uri="{BB962C8B-B14F-4D97-AF65-F5344CB8AC3E}">
        <p14:creationId xmlns:p14="http://schemas.microsoft.com/office/powerpoint/2010/main" val="340676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424" y="70"/>
            <a:ext cx="8950325" cy="809625"/>
          </a:xfrm>
        </p:spPr>
        <p:txBody>
          <a:bodyPr/>
          <a:lstStyle>
            <a:lvl1pPr>
              <a:defRPr b="0">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sldNum" sz="quarter" idx="10"/>
          </p:nvPr>
        </p:nvSpPr>
        <p:spPr>
          <a:ln/>
        </p:spPr>
        <p:txBody>
          <a:bodyPr/>
          <a:lstStyle>
            <a:lvl1pPr>
              <a:defRPr/>
            </a:lvl1pPr>
          </a:lstStyle>
          <a:p>
            <a:pPr>
              <a:defRPr/>
            </a:pPr>
            <a:fld id="{5A0EFE19-95E5-422F-8E3E-342D4026C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4330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D21E219A-8C0C-42A1-95F6-52388B59195D}" type="slidenum">
              <a:rPr lang="en-US" smtClean="0">
                <a:solidFill>
                  <a:srgbClr val="003366"/>
                </a:solidFill>
              </a:rPr>
              <a:pPr/>
              <a:t>‹#›</a:t>
            </a:fld>
            <a:endParaRPr lang="en-US" dirty="0">
              <a:solidFill>
                <a:srgbClr val="003366"/>
              </a:solidFill>
            </a:endParaRPr>
          </a:p>
        </p:txBody>
      </p:sp>
    </p:spTree>
    <p:extLst>
      <p:ext uri="{BB962C8B-B14F-4D97-AF65-F5344CB8AC3E}">
        <p14:creationId xmlns:p14="http://schemas.microsoft.com/office/powerpoint/2010/main" val="4005749110"/>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68C08B8C-01E8-4592-8168-D7918D1CC8B3}" type="slidenum">
              <a:rPr lang="en-US" altLang="en-US"/>
              <a:pPr>
                <a:defRPr/>
              </a:pPr>
              <a:t>‹#›</a:t>
            </a:fld>
            <a:endParaRPr lang="en-US" altLang="en-US"/>
          </a:p>
        </p:txBody>
      </p:sp>
    </p:spTree>
    <p:extLst>
      <p:ext uri="{BB962C8B-B14F-4D97-AF65-F5344CB8AC3E}">
        <p14:creationId xmlns:p14="http://schemas.microsoft.com/office/powerpoint/2010/main" val="40256161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B8090EAC-F168-47A0-9E21-A3D71F7B13E3}" type="slidenum">
              <a:rPr lang="en-US" altLang="en-US"/>
              <a:pPr>
                <a:defRPr/>
              </a:pPr>
              <a:t>‹#›</a:t>
            </a:fld>
            <a:endParaRPr lang="en-US" altLang="en-US"/>
          </a:p>
        </p:txBody>
      </p:sp>
    </p:spTree>
    <p:extLst>
      <p:ext uri="{BB962C8B-B14F-4D97-AF65-F5344CB8AC3E}">
        <p14:creationId xmlns:p14="http://schemas.microsoft.com/office/powerpoint/2010/main" val="12229620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3433765" y="-3428999"/>
            <a:ext cx="2276475" cy="9144000"/>
          </a:xfrm>
          <a:prstGeom prst="rect">
            <a:avLst/>
          </a:prstGeom>
          <a:solidFill>
            <a:srgbClr val="00518E"/>
          </a:solidFill>
          <a:ln w="9525">
            <a:solidFill>
              <a:schemeClr val="tx1"/>
            </a:solidFill>
            <a:round/>
            <a:headEnd/>
            <a:tailEnd/>
          </a:ln>
        </p:spPr>
        <p:txBody>
          <a:bodyPr/>
          <a:lstStyle>
            <a:lvl1pPr marL="233363" indent="-2333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sz="1350" smtClean="0">
              <a:solidFill>
                <a:srgbClr val="000000"/>
              </a:solidFill>
            </a:endParaRPr>
          </a:p>
        </p:txBody>
      </p:sp>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6" r="69994"/>
          <a:stretch>
            <a:fillRect/>
          </a:stretch>
        </p:blipFill>
        <p:spPr bwMode="auto">
          <a:xfrm>
            <a:off x="285750" y="209550"/>
            <a:ext cx="19240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ctrTitle"/>
          </p:nvPr>
        </p:nvSpPr>
        <p:spPr>
          <a:xfrm>
            <a:off x="409581" y="2492375"/>
            <a:ext cx="5048249" cy="3346450"/>
          </a:xfrm>
        </p:spPr>
        <p:txBody>
          <a:bodyPr/>
          <a:lstStyle>
            <a:lvl1pPr>
              <a:defRPr>
                <a:effectLst/>
              </a:defRPr>
            </a:lvl1pPr>
          </a:lstStyle>
          <a:p>
            <a:r>
              <a:rPr lang="en-US" dirty="0"/>
              <a:t>Click to edit Master title style</a:t>
            </a:r>
          </a:p>
        </p:txBody>
      </p:sp>
      <p:sp>
        <p:nvSpPr>
          <p:cNvPr id="5" name="Content Placeholder 2"/>
          <p:cNvSpPr>
            <a:spLocks noGrp="1"/>
          </p:cNvSpPr>
          <p:nvPr>
            <p:ph idx="4294967295"/>
          </p:nvPr>
        </p:nvSpPr>
        <p:spPr>
          <a:xfrm>
            <a:off x="2314580" y="514351"/>
            <a:ext cx="3829051" cy="1181100"/>
          </a:xfrm>
          <a:prstGeom prst="rect">
            <a:avLst/>
          </a:prstGeom>
        </p:spPr>
        <p:txBody>
          <a:bodyPr wrap="none" lIns="0" tIns="91440" rIns="0" bIns="0"/>
          <a:lstStyle/>
          <a:p>
            <a:r>
              <a:rPr lang="en-US" dirty="0" smtClean="0"/>
              <a:t>Homeland </a:t>
            </a:r>
          </a:p>
          <a:p>
            <a:r>
              <a:rPr lang="en-US" dirty="0" smtClean="0"/>
              <a:t>Security </a:t>
            </a:r>
          </a:p>
          <a:p>
            <a:endParaRPr lang="en-US" dirty="0" smtClean="0"/>
          </a:p>
        </p:txBody>
      </p:sp>
    </p:spTree>
    <p:extLst>
      <p:ext uri="{BB962C8B-B14F-4D97-AF65-F5344CB8AC3E}">
        <p14:creationId xmlns:p14="http://schemas.microsoft.com/office/powerpoint/2010/main" val="5010399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eaLnBrk="0" hangingPunct="0">
              <a:defRPr>
                <a:ea typeface="ＭＳ Ｐゴシック" pitchFamily="34" charset="-128"/>
              </a:defRPr>
            </a:lvl1pPr>
          </a:lstStyle>
          <a:p>
            <a:pPr>
              <a:defRPr/>
            </a:pPr>
            <a:fld id="{373FBD2A-FB8A-4CA3-8A68-04C1CECD580C}" type="slidenum">
              <a:rPr lang="en-US" altLang="en-US"/>
              <a:pPr>
                <a:defRPr/>
              </a:pPr>
              <a:t>‹#›</a:t>
            </a:fld>
            <a:endParaRPr lang="en-US" altLang="en-US"/>
          </a:p>
        </p:txBody>
      </p:sp>
    </p:spTree>
    <p:extLst>
      <p:ext uri="{BB962C8B-B14F-4D97-AF65-F5344CB8AC3E}">
        <p14:creationId xmlns:p14="http://schemas.microsoft.com/office/powerpoint/2010/main" val="28476161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979F3C85-B54D-4DD9-A419-F0A0165F5C66}" type="slidenum">
              <a:rPr lang="en-US" altLang="en-US"/>
              <a:pPr>
                <a:defRPr/>
              </a:pPr>
              <a:t>‹#›</a:t>
            </a:fld>
            <a:endParaRPr lang="en-US" altLang="en-US"/>
          </a:p>
        </p:txBody>
      </p:sp>
    </p:spTree>
    <p:extLst>
      <p:ext uri="{BB962C8B-B14F-4D97-AF65-F5344CB8AC3E}">
        <p14:creationId xmlns:p14="http://schemas.microsoft.com/office/powerpoint/2010/main" val="29489565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buClr>
                <a:srgbClr val="333333"/>
              </a:buClr>
              <a:defRPr sz="2100">
                <a:solidFill>
                  <a:srgbClr val="333333"/>
                </a:solidFill>
              </a:defRPr>
            </a:lvl1pPr>
            <a:lvl2pPr>
              <a:buClr>
                <a:srgbClr val="333333"/>
              </a:buClr>
              <a:defRPr sz="1800">
                <a:solidFill>
                  <a:srgbClr val="333333"/>
                </a:solidFill>
              </a:defRPr>
            </a:lvl2pPr>
            <a:lvl3pPr>
              <a:buClr>
                <a:srgbClr val="333333"/>
              </a:buClr>
              <a:defRPr sz="1500">
                <a:solidFill>
                  <a:srgbClr val="333333"/>
                </a:solidFill>
              </a:defRPr>
            </a:lvl3pPr>
            <a:lvl4pPr>
              <a:buClr>
                <a:srgbClr val="333333"/>
              </a:buClr>
              <a:defRPr sz="1350">
                <a:solidFill>
                  <a:srgbClr val="333333"/>
                </a:solidFill>
              </a:defRPr>
            </a:lvl4pPr>
            <a:lvl5pPr>
              <a:buClr>
                <a:srgbClr val="333333"/>
              </a:buClr>
              <a:defRPr sz="1350">
                <a:solidFill>
                  <a:srgbClr val="333333"/>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buClr>
                <a:srgbClr val="333333"/>
              </a:buClr>
              <a:defRPr sz="2100">
                <a:solidFill>
                  <a:srgbClr val="333333"/>
                </a:solidFill>
              </a:defRPr>
            </a:lvl1pPr>
            <a:lvl2pPr>
              <a:buClr>
                <a:srgbClr val="333333"/>
              </a:buClr>
              <a:defRPr sz="1800">
                <a:solidFill>
                  <a:srgbClr val="333333"/>
                </a:solidFill>
              </a:defRPr>
            </a:lvl2pPr>
            <a:lvl3pPr>
              <a:buClr>
                <a:srgbClr val="333333"/>
              </a:buClr>
              <a:defRPr sz="1500">
                <a:solidFill>
                  <a:srgbClr val="333333"/>
                </a:solidFill>
              </a:defRPr>
            </a:lvl3pPr>
            <a:lvl4pPr>
              <a:buClr>
                <a:srgbClr val="333333"/>
              </a:buClr>
              <a:defRPr sz="1350">
                <a:solidFill>
                  <a:srgbClr val="333333"/>
                </a:solidFill>
              </a:defRPr>
            </a:lvl4pPr>
            <a:lvl5pPr>
              <a:buClr>
                <a:srgbClr val="333333"/>
              </a:buClr>
              <a:defRPr sz="1350">
                <a:solidFill>
                  <a:srgbClr val="333333"/>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4"/>
          <p:cNvSpPr>
            <a:spLocks noGrp="1" noChangeArrowheads="1"/>
          </p:cNvSpPr>
          <p:nvPr>
            <p:ph type="sldNum" sz="quarter" idx="10"/>
          </p:nvPr>
        </p:nvSpPr>
        <p:spPr/>
        <p:txBody>
          <a:bodyPr/>
          <a:lstStyle>
            <a:lvl1pPr>
              <a:defRPr>
                <a:ea typeface="ＭＳ Ｐゴシック" pitchFamily="34" charset="-128"/>
              </a:defRPr>
            </a:lvl1pPr>
          </a:lstStyle>
          <a:p>
            <a:pPr>
              <a:defRPr/>
            </a:pPr>
            <a:fld id="{071717BB-24B1-492F-8450-828B03D9BC4B}" type="slidenum">
              <a:rPr lang="en-US" altLang="en-US"/>
              <a:pPr>
                <a:defRPr/>
              </a:pPr>
              <a:t>‹#›</a:t>
            </a:fld>
            <a:endParaRPr lang="en-US" altLang="en-US"/>
          </a:p>
        </p:txBody>
      </p:sp>
    </p:spTree>
    <p:extLst>
      <p:ext uri="{BB962C8B-B14F-4D97-AF65-F5344CB8AC3E}">
        <p14:creationId xmlns:p14="http://schemas.microsoft.com/office/powerpoint/2010/main" val="7853975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3" name="Rectangle 2"/>
          <p:cNvSpPr>
            <a:spLocks noGrp="1" noChangeArrowheads="1"/>
          </p:cNvSpPr>
          <p:nvPr>
            <p:ph type="sldNum" sz="quarter" idx="10"/>
          </p:nvPr>
        </p:nvSpPr>
        <p:spPr/>
        <p:txBody>
          <a:bodyPr/>
          <a:lstStyle>
            <a:lvl1pPr>
              <a:defRPr>
                <a:ea typeface="ＭＳ Ｐゴシック" pitchFamily="34" charset="-128"/>
              </a:defRPr>
            </a:lvl1pPr>
          </a:lstStyle>
          <a:p>
            <a:pPr>
              <a:defRPr/>
            </a:pPr>
            <a:fld id="{1721ACCA-B63B-4DF4-8776-DE80E06DAA41}" type="slidenum">
              <a:rPr lang="en-US" altLang="en-US"/>
              <a:pPr>
                <a:defRPr/>
              </a:pPr>
              <a:t>‹#›</a:t>
            </a:fld>
            <a:endParaRPr lang="en-US" altLang="en-US"/>
          </a:p>
        </p:txBody>
      </p:sp>
    </p:spTree>
    <p:extLst>
      <p:ext uri="{BB962C8B-B14F-4D97-AF65-F5344CB8AC3E}">
        <p14:creationId xmlns:p14="http://schemas.microsoft.com/office/powerpoint/2010/main" val="32958832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0CB6D68C-DC4C-409B-953B-6932E99E35CE}" type="slidenum">
              <a:rPr lang="en-US" altLang="en-US"/>
              <a:pPr>
                <a:defRPr/>
              </a:pPr>
              <a:t>‹#›</a:t>
            </a:fld>
            <a:endParaRPr lang="en-US" altLang="en-US"/>
          </a:p>
        </p:txBody>
      </p:sp>
    </p:spTree>
    <p:extLst>
      <p:ext uri="{BB962C8B-B14F-4D97-AF65-F5344CB8AC3E}">
        <p14:creationId xmlns:p14="http://schemas.microsoft.com/office/powerpoint/2010/main" val="1795295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lvl1pPr>
              <a:buClr>
                <a:srgbClr val="333333"/>
              </a:buClr>
              <a:defRPr>
                <a:solidFill>
                  <a:srgbClr val="333333"/>
                </a:solidFill>
              </a:defRPr>
            </a:lvl1pPr>
            <a:lvl2pPr>
              <a:buClr>
                <a:srgbClr val="333333"/>
              </a:buClr>
              <a:defRPr>
                <a:solidFill>
                  <a:srgbClr val="333333"/>
                </a:solidFill>
              </a:defRPr>
            </a:lvl2pPr>
            <a:lvl3pPr>
              <a:buClr>
                <a:srgbClr val="333333"/>
              </a:buClr>
              <a:defRPr>
                <a:solidFill>
                  <a:srgbClr val="333333"/>
                </a:solidFill>
              </a:defRPr>
            </a:lvl3pPr>
            <a:lvl4pPr>
              <a:buClr>
                <a:srgbClr val="333333"/>
              </a:buClr>
              <a:defRPr>
                <a:solidFill>
                  <a:srgbClr val="333333"/>
                </a:solidFill>
              </a:defRPr>
            </a:lvl4pPr>
            <a:lvl5pPr>
              <a:buClr>
                <a:srgbClr val="333333"/>
              </a:buClr>
              <a:defRPr>
                <a:solidFill>
                  <a:srgbClr val="333333"/>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4"/>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
          <p:cNvSpPr>
            <a:spLocks noGrp="1" noChangeArrowheads="1"/>
          </p:cNvSpPr>
          <p:nvPr>
            <p:ph type="sldNum" sz="quarter" idx="10"/>
          </p:nvPr>
        </p:nvSpPr>
        <p:spPr/>
        <p:txBody>
          <a:bodyPr/>
          <a:lstStyle>
            <a:lvl1pPr>
              <a:defRPr>
                <a:ea typeface="ＭＳ Ｐゴシック" pitchFamily="34" charset="-128"/>
              </a:defRPr>
            </a:lvl1pPr>
          </a:lstStyle>
          <a:p>
            <a:pPr>
              <a:defRPr/>
            </a:pPr>
            <a:fld id="{A90FF1C2-B7CA-43CF-B220-C89C71847BA3}" type="slidenum">
              <a:rPr lang="en-US" altLang="en-US"/>
              <a:pPr>
                <a:defRPr/>
              </a:pPr>
              <a:t>‹#›</a:t>
            </a:fld>
            <a:endParaRPr lang="en-US" altLang="en-US"/>
          </a:p>
        </p:txBody>
      </p:sp>
    </p:spTree>
    <p:extLst>
      <p:ext uri="{BB962C8B-B14F-4D97-AF65-F5344CB8AC3E}">
        <p14:creationId xmlns:p14="http://schemas.microsoft.com/office/powerpoint/2010/main" val="39134250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0684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518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356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60261623"/>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7"/>
            <a:ext cx="7886700" cy="435133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pPr>
              <a:buFontTx/>
              <a:buNone/>
            </a:pPr>
            <a:fld id="{88F8969D-BD11-438A-B43F-1D3F25DA6574}" type="slidenum">
              <a:rPr lang="en-US" smtClean="0">
                <a:solidFill>
                  <a:prstClr val="white"/>
                </a:solidFill>
              </a:rPr>
              <a:pPr>
                <a:buFontTx/>
                <a:buNone/>
              </a:pPr>
              <a:t>‹#›</a:t>
            </a:fld>
            <a:endParaRPr lang="en-US" dirty="0">
              <a:solidFill>
                <a:prstClr val="white"/>
              </a:solidFill>
            </a:endParaRPr>
          </a:p>
        </p:txBody>
      </p:sp>
    </p:spTree>
    <p:extLst>
      <p:ext uri="{BB962C8B-B14F-4D97-AF65-F5344CB8AC3E}">
        <p14:creationId xmlns:p14="http://schemas.microsoft.com/office/powerpoint/2010/main" val="19127117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4"/>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718990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355432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8"/>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6" y="2505078"/>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70521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469090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480693"/>
            <a:ext cx="9144000" cy="365125"/>
          </a:xfrm>
        </p:spPr>
        <p:txBody>
          <a:bodyPr/>
          <a:lstStyle>
            <a:lvl1pPr>
              <a:buFontTx/>
              <a:buNone/>
              <a:defRPr/>
            </a:lvl1pPr>
          </a:lstStyle>
          <a:p>
            <a:fld id="{88F8969D-BD11-438A-B43F-1D3F25DA657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743880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036215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135855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25243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9"/>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6" y="365129"/>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6403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356420"/>
            <a:ext cx="28956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E219A-8C0C-42A1-95F6-52388B59195D}" type="slidenum">
              <a:rPr lang="en-US" smtClean="0">
                <a:solidFill>
                  <a:srgbClr val="003366"/>
                </a:solidFill>
              </a:rPr>
              <a:pPr/>
              <a:t>‹#›</a:t>
            </a:fld>
            <a:endParaRPr lang="en-US">
              <a:solidFill>
                <a:srgbClr val="003366"/>
              </a:solidFill>
            </a:endParaRPr>
          </a:p>
        </p:txBody>
      </p:sp>
    </p:spTree>
    <p:extLst>
      <p:ext uri="{BB962C8B-B14F-4D97-AF65-F5344CB8AC3E}">
        <p14:creationId xmlns:p14="http://schemas.microsoft.com/office/powerpoint/2010/main" val="90459182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283779" y="3570507"/>
            <a:ext cx="8221718" cy="1033024"/>
          </a:xfrm>
        </p:spPr>
        <p:txBody>
          <a:bodyPr>
            <a:normAutofit/>
          </a:bodyPr>
          <a:lstStyle>
            <a:lvl1pPr marL="0" indent="0" algn="l">
              <a:buNone/>
              <a:defRPr sz="4000">
                <a:solidFill>
                  <a:srgbClr val="0070B2"/>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Title 3"/>
          <p:cNvSpPr txBox="1">
            <a:spLocks/>
          </p:cNvSpPr>
          <p:nvPr userDrawn="1"/>
        </p:nvSpPr>
        <p:spPr bwMode="auto">
          <a:xfrm>
            <a:off x="310100" y="2652455"/>
            <a:ext cx="7924800" cy="64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a:lstStyle>
          <a:p>
            <a:pPr>
              <a:lnSpc>
                <a:spcPct val="100000"/>
              </a:lnSpc>
              <a:buFontTx/>
              <a:buNone/>
              <a:defRPr/>
            </a:pPr>
            <a:r>
              <a:rPr lang="en-US" sz="2800" kern="0" dirty="0" smtClean="0">
                <a:solidFill>
                  <a:prstClr val="white"/>
                </a:solidFill>
                <a:latin typeface="Arial"/>
              </a:rPr>
              <a:t>DHS SCIENCE AND TECHNOLOGY</a:t>
            </a:r>
            <a:endParaRPr lang="en-US" sz="2800" kern="0" dirty="0">
              <a:solidFill>
                <a:prstClr val="white"/>
              </a:solidFill>
              <a:latin typeface="Arial"/>
            </a:endParaRPr>
          </a:p>
        </p:txBody>
      </p:sp>
      <p:pic>
        <p:nvPicPr>
          <p:cNvPr id="7" name="Picture 6" descr="DHS_S&amp;T_logo_blue_rgb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100" y="5254919"/>
            <a:ext cx="2476275" cy="1050354"/>
          </a:xfrm>
          <a:prstGeom prst="rect">
            <a:avLst/>
          </a:prstGeom>
        </p:spPr>
      </p:pic>
      <p:sp>
        <p:nvSpPr>
          <p:cNvPr id="9" name="Text Placeholder 19"/>
          <p:cNvSpPr>
            <a:spLocks noGrp="1"/>
          </p:cNvSpPr>
          <p:nvPr>
            <p:ph type="body" sz="quarter" idx="10" hasCustomPrompt="1"/>
          </p:nvPr>
        </p:nvSpPr>
        <p:spPr>
          <a:xfrm>
            <a:off x="4876800" y="5273565"/>
            <a:ext cx="4038600" cy="381000"/>
          </a:xfrm>
          <a:prstGeom prst="rect">
            <a:avLst/>
          </a:prstGeom>
        </p:spPr>
        <p:txBody>
          <a:bodyPr vert="horz"/>
          <a:lstStyle>
            <a:lvl1pPr marL="0" indent="0">
              <a:lnSpc>
                <a:spcPct val="110000"/>
              </a:lnSpc>
              <a:buNone/>
              <a:defRPr sz="1600" b="1" baseline="0">
                <a:solidFill>
                  <a:schemeClr val="tx1">
                    <a:lumMod val="65000"/>
                    <a:lumOff val="35000"/>
                  </a:schemeClr>
                </a:solidFill>
              </a:defRPr>
            </a:lvl1pPr>
          </a:lstStyle>
          <a:p>
            <a:pPr lvl="0"/>
            <a:r>
              <a:rPr lang="en-US" dirty="0" smtClean="0"/>
              <a:t>Name</a:t>
            </a:r>
          </a:p>
        </p:txBody>
      </p:sp>
      <p:sp>
        <p:nvSpPr>
          <p:cNvPr id="10" name="Text Placeholder 21"/>
          <p:cNvSpPr>
            <a:spLocks noGrp="1"/>
          </p:cNvSpPr>
          <p:nvPr>
            <p:ph type="body" sz="quarter" idx="11" hasCustomPrompt="1"/>
          </p:nvPr>
        </p:nvSpPr>
        <p:spPr>
          <a:xfrm>
            <a:off x="4876800" y="5654565"/>
            <a:ext cx="4038600" cy="1066800"/>
          </a:xfrm>
          <a:prstGeom prst="rect">
            <a:avLst/>
          </a:prstGeom>
        </p:spPr>
        <p:txBody>
          <a:bodyPr vert="horz"/>
          <a:lstStyle>
            <a:lvl1pPr marL="0" indent="0">
              <a:lnSpc>
                <a:spcPct val="100000"/>
              </a:lnSpc>
              <a:buNone/>
              <a:defRPr sz="1600" baseline="0">
                <a:solidFill>
                  <a:schemeClr val="tx1">
                    <a:lumMod val="65000"/>
                    <a:lumOff val="35000"/>
                  </a:schemeClr>
                </a:solidFill>
              </a:defRPr>
            </a:lvl1pPr>
          </a:lstStyle>
          <a:p>
            <a:pPr lvl="0"/>
            <a:r>
              <a:rPr lang="en-US" dirty="0" smtClean="0"/>
              <a:t>Title</a:t>
            </a:r>
            <a:br>
              <a:rPr lang="en-US" dirty="0" smtClean="0"/>
            </a:br>
            <a:r>
              <a:rPr lang="en-US" dirty="0" smtClean="0"/>
              <a:t>Office</a:t>
            </a:r>
            <a:br>
              <a:rPr lang="en-US" dirty="0" smtClean="0"/>
            </a:br>
            <a:r>
              <a:rPr lang="en-US" dirty="0" smtClean="0"/>
              <a:t>Science and Technology Directorate</a:t>
            </a:r>
          </a:p>
        </p:txBody>
      </p:sp>
      <p:sp>
        <p:nvSpPr>
          <p:cNvPr id="11" name="Text Placeholder 19"/>
          <p:cNvSpPr>
            <a:spLocks noGrp="1"/>
          </p:cNvSpPr>
          <p:nvPr>
            <p:ph type="body" sz="quarter" idx="14" hasCustomPrompt="1"/>
          </p:nvPr>
        </p:nvSpPr>
        <p:spPr>
          <a:xfrm>
            <a:off x="4876800" y="4740165"/>
            <a:ext cx="4038600" cy="381000"/>
          </a:xfrm>
          <a:prstGeom prst="rect">
            <a:avLst/>
          </a:prstGeom>
        </p:spPr>
        <p:txBody>
          <a:bodyPr vert="horz"/>
          <a:lstStyle>
            <a:lvl1pPr marL="0" indent="0">
              <a:lnSpc>
                <a:spcPct val="110000"/>
              </a:lnSpc>
              <a:buNone/>
              <a:defRPr sz="1600" b="1" baseline="0">
                <a:solidFill>
                  <a:schemeClr val="tx1">
                    <a:lumMod val="65000"/>
                    <a:lumOff val="35000"/>
                  </a:schemeClr>
                </a:solidFill>
              </a:defRPr>
            </a:lvl1pPr>
          </a:lstStyle>
          <a:p>
            <a:pPr lvl="0"/>
            <a:r>
              <a:rPr lang="en-US" dirty="0" smtClean="0"/>
              <a:t>Date</a:t>
            </a:r>
          </a:p>
        </p:txBody>
      </p:sp>
    </p:spTree>
    <p:extLst>
      <p:ext uri="{BB962C8B-B14F-4D97-AF65-F5344CB8AC3E}">
        <p14:creationId xmlns:p14="http://schemas.microsoft.com/office/powerpoint/2010/main" val="36303646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latin typeface="Arial" charset="0"/>
                <a:ea typeface="Arial" charset="0"/>
                <a:cs typeface="Arial" charset="0"/>
              </a:defRPr>
            </a:lvl1pPr>
          </a:lstStyle>
          <a:p>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F01C167-F447-7C45-B6F6-A5C7392EAD5E}"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5995688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 preserve="1">
  <p:cSld name="5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rgbClr val="0033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50" y="6367081"/>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0" y="2055"/>
            <a:ext cx="9144000" cy="197069"/>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690048643"/>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rgbClr val="0070B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1972" y="0"/>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2143376031"/>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2055"/>
            <a:ext cx="9144000" cy="197069"/>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3642068182"/>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bg>
      <p:bgPr>
        <a:solidFill>
          <a:srgbClr val="3399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solidFill>
                  <a:schemeClr val="bg1"/>
                </a:solidFill>
                <a:latin typeface="Arial" charset="0"/>
                <a:ea typeface="Arial" charset="0"/>
                <a:cs typeface="Arial" charset="0"/>
              </a:defRPr>
            </a:lvl1pPr>
          </a:lstStyle>
          <a:p>
            <a:r>
              <a:rPr lang="en-US" dirty="0" smtClean="0">
                <a:solidFill>
                  <a:prstClr val="white"/>
                </a:solidFill>
              </a:rPr>
              <a:t>DHS Science and Technology Directorate | MOBILIZING INNOVATION FOR A SECURE WORLD</a:t>
            </a: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F01C167-F447-7C45-B6F6-A5C7392EAD5E}"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2055"/>
            <a:ext cx="9144000" cy="197069"/>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23454380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 preserve="1">
  <p:cSld name="6_Title and Content">
    <p:bg>
      <p:bgPr>
        <a:solidFill>
          <a:srgbClr val="0070B2">
            <a:alpha val="1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solidFill>
                  <a:srgbClr val="0033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49" y="6356351"/>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1972" y="0"/>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srgbClr val="339900"/>
              </a:solidFill>
            </a:endParaRPr>
          </a:p>
        </p:txBody>
      </p:sp>
    </p:spTree>
    <p:extLst>
      <p:ext uri="{BB962C8B-B14F-4D97-AF65-F5344CB8AC3E}">
        <p14:creationId xmlns:p14="http://schemas.microsoft.com/office/powerpoint/2010/main" val="21011963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99123"/>
            <a:ext cx="9144000" cy="1626501"/>
          </a:xfrm>
          <a:prstGeom prst="rect">
            <a:avLst/>
          </a:prstGeom>
          <a:solidFill>
            <a:srgbClr val="33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2"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2136371"/>
            <a:ext cx="7886700" cy="40405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628650" y="6367081"/>
            <a:ext cx="5685441" cy="365125"/>
          </a:xfrm>
          <a:prstGeom prst="rect">
            <a:avLst/>
          </a:prstGeom>
        </p:spPr>
        <p:txBody>
          <a:bodyPr/>
          <a:lstStyle>
            <a:lvl1pPr algn="l">
              <a:defRPr sz="1000">
                <a:solidFill>
                  <a:schemeClr val="tx1">
                    <a:lumMod val="65000"/>
                    <a:lumOff val="35000"/>
                  </a:schemeClr>
                </a:solidFill>
                <a:latin typeface="Arial" charset="0"/>
                <a:ea typeface="Arial" charset="0"/>
                <a:cs typeface="Arial" charset="0"/>
              </a:defRPr>
            </a:lvl1pPr>
          </a:lstStyle>
          <a:p>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lumOff val="35000"/>
                  </a:schemeClr>
                </a:solidFill>
              </a:defRPr>
            </a:lvl1pPr>
          </a:lstStyle>
          <a:p>
            <a:fld id="{3F01C167-F447-7C45-B6F6-A5C7392EAD5E}"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
        <p:nvSpPr>
          <p:cNvPr id="4" name="Rectangle 3"/>
          <p:cNvSpPr/>
          <p:nvPr userDrawn="1"/>
        </p:nvSpPr>
        <p:spPr>
          <a:xfrm>
            <a:off x="0" y="2055"/>
            <a:ext cx="9144000" cy="197069"/>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Tree>
    <p:extLst>
      <p:ext uri="{BB962C8B-B14F-4D97-AF65-F5344CB8AC3E}">
        <p14:creationId xmlns:p14="http://schemas.microsoft.com/office/powerpoint/2010/main" val="846613068"/>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Clr>
                <a:srgbClr val="333333"/>
              </a:buClr>
              <a:defRPr sz="2800">
                <a:solidFill>
                  <a:srgbClr val="333333"/>
                </a:solidFill>
              </a:defRPr>
            </a:lvl1pPr>
            <a:lvl2pPr>
              <a:buClr>
                <a:srgbClr val="333333"/>
              </a:buClr>
              <a:defRPr sz="2400">
                <a:solidFill>
                  <a:srgbClr val="333333"/>
                </a:solidFill>
              </a:defRPr>
            </a:lvl2pPr>
            <a:lvl3pPr>
              <a:buClr>
                <a:srgbClr val="333333"/>
              </a:buClr>
              <a:defRPr sz="2000">
                <a:solidFill>
                  <a:srgbClr val="333333"/>
                </a:solidFill>
              </a:defRPr>
            </a:lvl3pPr>
            <a:lvl4pPr>
              <a:buClr>
                <a:srgbClr val="333333"/>
              </a:buClr>
              <a:defRPr sz="1800">
                <a:solidFill>
                  <a:srgbClr val="333333"/>
                </a:solidFill>
              </a:defRPr>
            </a:lvl4pPr>
            <a:lvl5pPr>
              <a:buClr>
                <a:srgbClr val="333333"/>
              </a:buClr>
              <a:defRPr sz="1800">
                <a:solidFill>
                  <a:srgbClr val="333333"/>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2"/>
          <p:cNvSpPr>
            <a:spLocks noGrp="1" noChangeArrowheads="1"/>
          </p:cNvSpPr>
          <p:nvPr>
            <p:ph type="title"/>
          </p:nvPr>
        </p:nvSpPr>
        <p:spPr bwMode="auto">
          <a:xfrm>
            <a:off x="2057400" y="76201"/>
            <a:ext cx="6858000" cy="761999"/>
          </a:xfrm>
          <a:prstGeom prst="rect">
            <a:avLst/>
          </a:prstGeom>
          <a:noFill/>
          <a:ln w="9525">
            <a:noFill/>
            <a:miter lim="800000"/>
            <a:headEnd/>
            <a:tailEnd/>
          </a:ln>
        </p:spPr>
        <p:txBody>
          <a:bodyPr/>
          <a:lstStyle/>
          <a:p>
            <a:pPr lvl="0"/>
            <a:r>
              <a:rPr lang="en-US" dirty="0" smtClean="0"/>
              <a:t>Click to edit Master title style</a:t>
            </a:r>
          </a:p>
        </p:txBody>
      </p:sp>
      <p:sp>
        <p:nvSpPr>
          <p:cNvPr id="5" name="Rectangle 6"/>
          <p:cNvSpPr>
            <a:spLocks noGrp="1" noChangeArrowheads="1"/>
          </p:cNvSpPr>
          <p:nvPr>
            <p:ph type="sldNum" sz="quarter" idx="10"/>
          </p:nvPr>
        </p:nvSpPr>
        <p:spPr>
          <a:ln/>
        </p:spPr>
        <p:txBody>
          <a:bodyPr/>
          <a:lstStyle>
            <a:lvl1pPr>
              <a:defRPr/>
            </a:lvl1pPr>
          </a:lstStyle>
          <a:p>
            <a:fld id="{D2658664-332D-344A-B9C8-25E224BF8580}" type="slidenum">
              <a:rPr lang="en-US">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80134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fontAlgn="auto">
              <a:lnSpc>
                <a:spcPct val="100000"/>
              </a:lnSpc>
              <a:spcBef>
                <a:spcPts val="0"/>
              </a:spcBef>
              <a:spcAft>
                <a:spcPts val="0"/>
              </a:spcAft>
              <a:buFontTx/>
              <a:buNone/>
            </a:pPr>
            <a:fld id="{9E4C2284-DEA3-4DF5-BF0C-A19A379A619E}" type="datetimeFigureOut">
              <a:rPr lang="en-US" sz="1800" smtClean="0">
                <a:solidFill>
                  <a:prstClr val="black">
                    <a:tint val="75000"/>
                  </a:prstClr>
                </a:solidFill>
                <a:latin typeface="Calibri" panose="020F0502020204030204"/>
              </a:rPr>
              <a:pPr fontAlgn="auto">
                <a:lnSpc>
                  <a:spcPct val="100000"/>
                </a:lnSpc>
                <a:spcBef>
                  <a:spcPts val="0"/>
                </a:spcBef>
                <a:spcAft>
                  <a:spcPts val="0"/>
                </a:spcAft>
                <a:buFontTx/>
                <a:buNone/>
              </a:pPr>
              <a:t>7/26/2017</a:t>
            </a:fld>
            <a:endParaRPr lang="en-US" sz="1800">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4BB1D-0623-44A0-A521-0913DABD6A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183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35" y="352495"/>
            <a:ext cx="8226425" cy="701675"/>
          </a:xfrm>
          <a:prstGeom prst="rect">
            <a:avLst/>
          </a:prstGeom>
        </p:spPr>
        <p:txBody>
          <a:bodyPr/>
          <a:lstStyle>
            <a:lvl1pPr>
              <a:defRPr/>
            </a:lvl1pPr>
          </a:lstStyle>
          <a:p>
            <a:r>
              <a:rPr lang="en-US" dirty="0"/>
              <a:t>Click to edit Master title style</a:t>
            </a:r>
          </a:p>
        </p:txBody>
      </p:sp>
      <p:sp>
        <p:nvSpPr>
          <p:cNvPr id="148483" name="Rectangle 3"/>
          <p:cNvSpPr>
            <a:spLocks noGrp="1" noChangeArrowheads="1"/>
          </p:cNvSpPr>
          <p:nvPr>
            <p:ph type="subTitle" idx="1"/>
          </p:nvPr>
        </p:nvSpPr>
        <p:spPr bwMode="auto">
          <a:xfrm>
            <a:off x="342935" y="1143000"/>
            <a:ext cx="7769225"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Tree>
    <p:extLst>
      <p:ext uri="{BB962C8B-B14F-4D97-AF65-F5344CB8AC3E}">
        <p14:creationId xmlns:p14="http://schemas.microsoft.com/office/powerpoint/2010/main" val="36198272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9623B69-88D3-4750-A78E-2C766862940B}" type="datetimeFigureOut">
              <a:rPr lang="en-US" smtClean="0">
                <a:solidFill>
                  <a:prstClr val="black"/>
                </a:solidFill>
              </a:rPr>
              <a:pPr/>
              <a:t>7/26/2017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6F5DC199-69CB-43DE-8D52-589D98CCC7F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932903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CA30AF10-B40A-084E-8DF8-1CA063B9FF64}" type="slidenum">
              <a:rPr lang="en-US"/>
              <a:pPr/>
              <a:t>‹#›</a:t>
            </a:fld>
            <a:endParaRPr lang="en-US"/>
          </a:p>
        </p:txBody>
      </p:sp>
    </p:spTree>
    <p:extLst>
      <p:ext uri="{BB962C8B-B14F-4D97-AF65-F5344CB8AC3E}">
        <p14:creationId xmlns:p14="http://schemas.microsoft.com/office/powerpoint/2010/main" val="33195143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28650" y="6356349"/>
            <a:ext cx="2057400" cy="365125"/>
          </a:xfrm>
        </p:spPr>
        <p:txBody>
          <a:bodyPr/>
          <a:lstStyle>
            <a:lvl1pPr algn="l" eaLnBrk="0" hangingPunct="0">
              <a:defRPr>
                <a:latin typeface="Arial" charset="0"/>
              </a:defRPr>
            </a:lvl1pPr>
          </a:lstStyle>
          <a:p>
            <a:fld id="{FC7059D5-A423-594E-836D-0B5139A2C7BB}" type="slidenum">
              <a:rPr lang="en-US" smtClean="0"/>
              <a:pPr/>
              <a:t>‹#›</a:t>
            </a:fld>
            <a:endParaRPr lang="en-US"/>
          </a:p>
        </p:txBody>
      </p:sp>
    </p:spTree>
    <p:extLst>
      <p:ext uri="{BB962C8B-B14F-4D97-AF65-F5344CB8AC3E}">
        <p14:creationId xmlns:p14="http://schemas.microsoft.com/office/powerpoint/2010/main" val="36905546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A8EA781-0D53-9948-88E1-0572166EF9DD}" type="slidenum">
              <a:rPr lang="en-US"/>
              <a:pPr/>
              <a:t>‹#›</a:t>
            </a:fld>
            <a:endParaRPr lang="en-US"/>
          </a:p>
        </p:txBody>
      </p:sp>
    </p:spTree>
    <p:extLst>
      <p:ext uri="{BB962C8B-B14F-4D97-AF65-F5344CB8AC3E}">
        <p14:creationId xmlns:p14="http://schemas.microsoft.com/office/powerpoint/2010/main" val="22181171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66356CCB-F8AF-CC47-9809-B65BC8B29407}" type="slidenum">
              <a:rPr lang="en-US"/>
              <a:pPr/>
              <a:t>‹#›</a:t>
            </a:fld>
            <a:endParaRPr lang="en-US"/>
          </a:p>
        </p:txBody>
      </p:sp>
    </p:spTree>
    <p:extLst>
      <p:ext uri="{BB962C8B-B14F-4D97-AF65-F5344CB8AC3E}">
        <p14:creationId xmlns:p14="http://schemas.microsoft.com/office/powerpoint/2010/main" val="32107383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B2C05E8D-5172-D347-8526-F3A63112AE70}" type="slidenum">
              <a:rPr lang="en-US"/>
              <a:pPr/>
              <a:t>‹#›</a:t>
            </a:fld>
            <a:endParaRPr lang="en-US"/>
          </a:p>
        </p:txBody>
      </p:sp>
    </p:spTree>
    <p:extLst>
      <p:ext uri="{BB962C8B-B14F-4D97-AF65-F5344CB8AC3E}">
        <p14:creationId xmlns:p14="http://schemas.microsoft.com/office/powerpoint/2010/main" val="811588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F8A61078-BF19-8249-AB37-1C919FB4729E}" type="slidenum">
              <a:rPr lang="en-US"/>
              <a:pPr/>
              <a:t>‹#›</a:t>
            </a:fld>
            <a:endParaRPr lang="en-US"/>
          </a:p>
        </p:txBody>
      </p:sp>
    </p:spTree>
    <p:extLst>
      <p:ext uri="{BB962C8B-B14F-4D97-AF65-F5344CB8AC3E}">
        <p14:creationId xmlns:p14="http://schemas.microsoft.com/office/powerpoint/2010/main" val="4127303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15ADD33A-A2E1-0644-939C-17E968F98304}" type="slidenum">
              <a:rPr lang="en-US"/>
              <a:pPr/>
              <a:t>‹#›</a:t>
            </a:fld>
            <a:endParaRPr lang="en-US"/>
          </a:p>
        </p:txBody>
      </p:sp>
    </p:spTree>
    <p:extLst>
      <p:ext uri="{BB962C8B-B14F-4D97-AF65-F5344CB8AC3E}">
        <p14:creationId xmlns:p14="http://schemas.microsoft.com/office/powerpoint/2010/main" val="9941008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2FCF824-835F-CF44-81AA-3DCD731B91D4}" type="slidenum">
              <a:rPr lang="en-US"/>
              <a:pPr/>
              <a:t>‹#›</a:t>
            </a:fld>
            <a:endParaRPr lang="en-US"/>
          </a:p>
        </p:txBody>
      </p:sp>
    </p:spTree>
    <p:extLst>
      <p:ext uri="{BB962C8B-B14F-4D97-AF65-F5344CB8AC3E}">
        <p14:creationId xmlns:p14="http://schemas.microsoft.com/office/powerpoint/2010/main" val="18330895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ECA5F2D-F0E5-A64E-B388-56F53DA0BD7A}" type="slidenum">
              <a:rPr lang="en-US"/>
              <a:pPr/>
              <a:t>‹#›</a:t>
            </a:fld>
            <a:endParaRPr lang="en-US"/>
          </a:p>
        </p:txBody>
      </p:sp>
    </p:spTree>
    <p:extLst>
      <p:ext uri="{BB962C8B-B14F-4D97-AF65-F5344CB8AC3E}">
        <p14:creationId xmlns:p14="http://schemas.microsoft.com/office/powerpoint/2010/main" val="210232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7" name="Rectangle 6"/>
          <p:cNvSpPr/>
          <p:nvPr userDrawn="1"/>
        </p:nvSpPr>
        <p:spPr>
          <a:xfrm>
            <a:off x="0" y="0"/>
            <a:ext cx="9144000" cy="1219200"/>
          </a:xfrm>
          <a:prstGeom prst="rect">
            <a:avLst/>
          </a:prstGeom>
          <a:solidFill>
            <a:srgbClr val="1C6E41"/>
          </a:solidFill>
          <a:ln w="12700">
            <a:solidFill>
              <a:srgbClr val="1C6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8" name="Rectangle 7"/>
          <p:cNvSpPr/>
          <p:nvPr userDrawn="1"/>
        </p:nvSpPr>
        <p:spPr>
          <a:xfrm>
            <a:off x="0" y="1219270"/>
            <a:ext cx="9144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Tree>
    <p:extLst>
      <p:ext uri="{BB962C8B-B14F-4D97-AF65-F5344CB8AC3E}">
        <p14:creationId xmlns:p14="http://schemas.microsoft.com/office/powerpoint/2010/main" val="16549967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1F6E3BCB-A63A-AA4B-AB26-20A157A0210B}" type="slidenum">
              <a:rPr lang="en-US"/>
              <a:pPr/>
              <a:t>‹#›</a:t>
            </a:fld>
            <a:endParaRPr lang="en-US"/>
          </a:p>
        </p:txBody>
      </p:sp>
    </p:spTree>
    <p:extLst>
      <p:ext uri="{BB962C8B-B14F-4D97-AF65-F5344CB8AC3E}">
        <p14:creationId xmlns:p14="http://schemas.microsoft.com/office/powerpoint/2010/main" val="20830775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A851FCA1-52A5-D54A-9422-B3B6D8BDDBC4}" type="slidenum">
              <a:rPr lang="en-US"/>
              <a:pPr/>
              <a:t>‹#›</a:t>
            </a:fld>
            <a:endParaRPr lang="en-US"/>
          </a:p>
        </p:txBody>
      </p:sp>
    </p:spTree>
    <p:extLst>
      <p:ext uri="{BB962C8B-B14F-4D97-AF65-F5344CB8AC3E}">
        <p14:creationId xmlns:p14="http://schemas.microsoft.com/office/powerpoint/2010/main" val="19752208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DD44DBFC-53EF-7A40-92DF-21BB7AE4EC81}" type="slidenum">
              <a:rPr lang="en-US" smtClean="0"/>
              <a:pPr/>
              <a:t>‹#›</a:t>
            </a:fld>
            <a:endParaRPr lang="en-US" dirty="0"/>
          </a:p>
        </p:txBody>
      </p:sp>
    </p:spTree>
    <p:extLst>
      <p:ext uri="{BB962C8B-B14F-4D97-AF65-F5344CB8AC3E}">
        <p14:creationId xmlns:p14="http://schemas.microsoft.com/office/powerpoint/2010/main" val="3285539740"/>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CA30AF10-B40A-084E-8DF8-1CA063B9FF64}" type="slidenum">
              <a:rPr lang="en-US"/>
              <a:pPr/>
              <a:t>‹#›</a:t>
            </a:fld>
            <a:endParaRPr lang="en-US"/>
          </a:p>
        </p:txBody>
      </p:sp>
    </p:spTree>
    <p:extLst>
      <p:ext uri="{BB962C8B-B14F-4D97-AF65-F5344CB8AC3E}">
        <p14:creationId xmlns:p14="http://schemas.microsoft.com/office/powerpoint/2010/main" val="210385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6"/>
            <a:ext cx="78867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628650" y="6356349"/>
            <a:ext cx="2057400" cy="365125"/>
          </a:xfrm>
        </p:spPr>
        <p:txBody>
          <a:bodyPr/>
          <a:lstStyle>
            <a:lvl1pPr algn="l" eaLnBrk="0" hangingPunct="0">
              <a:defRPr>
                <a:latin typeface="Arial" charset="0"/>
              </a:defRPr>
            </a:lvl1pPr>
          </a:lstStyle>
          <a:p>
            <a:fld id="{FC7059D5-A423-594E-836D-0B5139A2C7BB}" type="slidenum">
              <a:rPr lang="en-US" smtClean="0"/>
              <a:pPr/>
              <a:t>‹#›</a:t>
            </a:fld>
            <a:endParaRPr lang="en-US"/>
          </a:p>
        </p:txBody>
      </p:sp>
    </p:spTree>
    <p:extLst>
      <p:ext uri="{BB962C8B-B14F-4D97-AF65-F5344CB8AC3E}">
        <p14:creationId xmlns:p14="http://schemas.microsoft.com/office/powerpoint/2010/main" val="18955728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6A8EA781-0D53-9948-88E1-0572166EF9DD}" type="slidenum">
              <a:rPr lang="en-US"/>
              <a:pPr/>
              <a:t>‹#›</a:t>
            </a:fld>
            <a:endParaRPr lang="en-US"/>
          </a:p>
        </p:txBody>
      </p:sp>
    </p:spTree>
    <p:extLst>
      <p:ext uri="{BB962C8B-B14F-4D97-AF65-F5344CB8AC3E}">
        <p14:creationId xmlns:p14="http://schemas.microsoft.com/office/powerpoint/2010/main" val="26092665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66356CCB-F8AF-CC47-9809-B65BC8B29407}" type="slidenum">
              <a:rPr lang="en-US"/>
              <a:pPr/>
              <a:t>‹#›</a:t>
            </a:fld>
            <a:endParaRPr lang="en-US"/>
          </a:p>
        </p:txBody>
      </p:sp>
    </p:spTree>
    <p:extLst>
      <p:ext uri="{BB962C8B-B14F-4D97-AF65-F5344CB8AC3E}">
        <p14:creationId xmlns:p14="http://schemas.microsoft.com/office/powerpoint/2010/main" val="1699181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defRPr>
            </a:lvl1pPr>
          </a:lstStyle>
          <a:p>
            <a:fld id="{B2C05E8D-5172-D347-8526-F3A63112AE70}" type="slidenum">
              <a:rPr lang="en-US"/>
              <a:pPr/>
              <a:t>‹#›</a:t>
            </a:fld>
            <a:endParaRPr lang="en-US"/>
          </a:p>
        </p:txBody>
      </p:sp>
    </p:spTree>
    <p:extLst>
      <p:ext uri="{BB962C8B-B14F-4D97-AF65-F5344CB8AC3E}">
        <p14:creationId xmlns:p14="http://schemas.microsoft.com/office/powerpoint/2010/main" val="19537362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defRPr>
            </a:lvl1pPr>
          </a:lstStyle>
          <a:p>
            <a:fld id="{F8A61078-BF19-8249-AB37-1C919FB4729E}" type="slidenum">
              <a:rPr lang="en-US"/>
              <a:pPr/>
              <a:t>‹#›</a:t>
            </a:fld>
            <a:endParaRPr lang="en-US"/>
          </a:p>
        </p:txBody>
      </p:sp>
    </p:spTree>
    <p:extLst>
      <p:ext uri="{BB962C8B-B14F-4D97-AF65-F5344CB8AC3E}">
        <p14:creationId xmlns:p14="http://schemas.microsoft.com/office/powerpoint/2010/main" val="22307077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fld id="{15ADD33A-A2E1-0644-939C-17E968F98304}" type="slidenum">
              <a:rPr lang="en-US"/>
              <a:pPr/>
              <a:t>‹#›</a:t>
            </a:fld>
            <a:endParaRPr lang="en-US"/>
          </a:p>
        </p:txBody>
      </p:sp>
    </p:spTree>
    <p:extLst>
      <p:ext uri="{BB962C8B-B14F-4D97-AF65-F5344CB8AC3E}">
        <p14:creationId xmlns:p14="http://schemas.microsoft.com/office/powerpoint/2010/main" val="2383505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915673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2FCF824-835F-CF44-81AA-3DCD731B91D4}" type="slidenum">
              <a:rPr lang="en-US"/>
              <a:pPr/>
              <a:t>‹#›</a:t>
            </a:fld>
            <a:endParaRPr lang="en-US"/>
          </a:p>
        </p:txBody>
      </p:sp>
    </p:spTree>
    <p:extLst>
      <p:ext uri="{BB962C8B-B14F-4D97-AF65-F5344CB8AC3E}">
        <p14:creationId xmlns:p14="http://schemas.microsoft.com/office/powerpoint/2010/main" val="20434759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defRPr>
            </a:lvl1pPr>
          </a:lstStyle>
          <a:p>
            <a:fld id="{AECA5F2D-F0E5-A64E-B388-56F53DA0BD7A}" type="slidenum">
              <a:rPr lang="en-US"/>
              <a:pPr/>
              <a:t>‹#›</a:t>
            </a:fld>
            <a:endParaRPr lang="en-US"/>
          </a:p>
        </p:txBody>
      </p:sp>
    </p:spTree>
    <p:extLst>
      <p:ext uri="{BB962C8B-B14F-4D97-AF65-F5344CB8AC3E}">
        <p14:creationId xmlns:p14="http://schemas.microsoft.com/office/powerpoint/2010/main" val="19617101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1F6E3BCB-A63A-AA4B-AB26-20A157A0210B}" type="slidenum">
              <a:rPr lang="en-US"/>
              <a:pPr/>
              <a:t>‹#›</a:t>
            </a:fld>
            <a:endParaRPr lang="en-US"/>
          </a:p>
        </p:txBody>
      </p:sp>
    </p:spTree>
    <p:extLst>
      <p:ext uri="{BB962C8B-B14F-4D97-AF65-F5344CB8AC3E}">
        <p14:creationId xmlns:p14="http://schemas.microsoft.com/office/powerpoint/2010/main" val="27627566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eaLnBrk="0" hangingPunct="0">
              <a:defRPr>
                <a:latin typeface="Arial" charset="0"/>
              </a:defRPr>
            </a:lvl1pPr>
          </a:lstStyle>
          <a:p>
            <a:r>
              <a:rPr lang="en-US" smtClean="0"/>
              <a:t>‹#›</a:t>
            </a: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fld id="{A851FCA1-52A5-D54A-9422-B3B6D8BDDBC4}" type="slidenum">
              <a:rPr lang="en-US"/>
              <a:pPr/>
              <a:t>‹#›</a:t>
            </a:fld>
            <a:endParaRPr lang="en-US"/>
          </a:p>
        </p:txBody>
      </p:sp>
    </p:spTree>
    <p:extLst>
      <p:ext uri="{BB962C8B-B14F-4D97-AF65-F5344CB8AC3E}">
        <p14:creationId xmlns:p14="http://schemas.microsoft.com/office/powerpoint/2010/main" val="15219767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760263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4157"/>
            <a:ext cx="7886700" cy="1325563"/>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74657"/>
            <a:ext cx="7886700" cy="4351339"/>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58259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4"/>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442163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68994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8"/>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6" y="2505078"/>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910407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65397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8" name="Title 7"/>
          <p:cNvSpPr>
            <a:spLocks noGrp="1"/>
          </p:cNvSpPr>
          <p:nvPr>
            <p:ph type="title"/>
          </p:nvPr>
        </p:nvSpPr>
        <p:spPr>
          <a:xfrm>
            <a:off x="1600200" y="155568"/>
            <a:ext cx="7086600" cy="944562"/>
          </a:xfrm>
          <a:prstGeom prst="rect">
            <a:avLst/>
          </a:prstGeom>
        </p:spPr>
        <p:txBody>
          <a:bodyPr anchor="ctr"/>
          <a:lstStyle>
            <a:lvl1pPr algn="l">
              <a:lnSpc>
                <a:spcPct val="90000"/>
              </a:lnSpc>
              <a:defRPr sz="3600">
                <a:solidFill>
                  <a:schemeClr val="bg1"/>
                </a:solidFill>
                <a:latin typeface="Verdan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857834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697030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989585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71156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883569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9"/>
            <a:ext cx="1971675"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6" y="365129"/>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
          <p:cNvSpPr>
            <a:spLocks noGrp="1"/>
          </p:cNvSpPr>
          <p:nvPr>
            <p:ph type="sldNum" sz="quarter" idx="12"/>
          </p:nvPr>
        </p:nvSpPr>
        <p:spPr>
          <a:xfrm>
            <a:off x="0" y="6480693"/>
            <a:ext cx="9144000" cy="365125"/>
          </a:xfrm>
        </p:spPr>
        <p:txBody>
          <a:bodyPr/>
          <a:lstStyle/>
          <a:p>
            <a:fld id="{88F8969D-BD11-438A-B43F-1D3F25DA657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3472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324612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12"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4223572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8"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2450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E621FD61-DBB9-499B-BEA0-BB8D15005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51456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7" name="Title 7"/>
          <p:cNvSpPr>
            <a:spLocks noGrp="1"/>
          </p:cNvSpPr>
          <p:nvPr>
            <p:ph type="title"/>
          </p:nvPr>
        </p:nvSpPr>
        <p:spPr>
          <a:xfrm>
            <a:off x="1600200" y="274638"/>
            <a:ext cx="7086600" cy="944562"/>
          </a:xfrm>
          <a:prstGeom prst="rect">
            <a:avLst/>
          </a:prstGeom>
        </p:spPr>
        <p:txBody>
          <a:bodyPr/>
          <a:lstStyle>
            <a:lvl1pPr algn="l">
              <a:defRPr sz="3600">
                <a:solidFill>
                  <a:schemeClr val="bg1"/>
                </a:solidFill>
                <a:latin typeface="Verdana"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3145011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385887"/>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371600"/>
            <a:ext cx="5111750" cy="48768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2548007"/>
            <a:ext cx="3008313" cy="37004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txBox="1">
            <a:spLocks/>
          </p:cNvSpPr>
          <p:nvPr userDrawn="1"/>
        </p:nvSpPr>
        <p:spPr>
          <a:xfrm>
            <a:off x="1600200" y="274638"/>
            <a:ext cx="7086600" cy="94456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fontAlgn="auto">
              <a:lnSpc>
                <a:spcPct val="100000"/>
              </a:lnSpc>
              <a:spcAft>
                <a:spcPts val="0"/>
              </a:spcAft>
            </a:pPr>
            <a:r>
              <a:rPr lang="en-US" sz="3600" dirty="0" smtClean="0">
                <a:solidFill>
                  <a:srgbClr val="FFFFFF"/>
                </a:solidFill>
                <a:latin typeface="Verdana" pitchFamily="34" charset="0"/>
              </a:rPr>
              <a:t>Click to edit Master title style</a:t>
            </a:r>
            <a:endParaRPr lang="en-US" sz="3600" dirty="0">
              <a:solidFill>
                <a:srgbClr val="FFFFFF"/>
              </a:solidFill>
              <a:latin typeface="Verdana" pitchFamily="34" charset="0"/>
            </a:endParaRPr>
          </a:p>
        </p:txBody>
      </p:sp>
    </p:spTree>
    <p:extLst>
      <p:ext uri="{BB962C8B-B14F-4D97-AF65-F5344CB8AC3E}">
        <p14:creationId xmlns:p14="http://schemas.microsoft.com/office/powerpoint/2010/main" val="2788936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371669"/>
            <a:ext cx="5486400" cy="33559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DDADEF8-C553-4745-8EB3-943EB2173E2C}" type="slidenum">
              <a:rPr lang="en-US" smtClean="0">
                <a:solidFill>
                  <a:srgbClr val="000000">
                    <a:tint val="75000"/>
                  </a:srgbClr>
                </a:solidFill>
              </a:rPr>
              <a:pPr/>
              <a:t>‹#›</a:t>
            </a:fld>
            <a:endParaRPr lang="en-US">
              <a:solidFill>
                <a:srgbClr val="000000">
                  <a:tint val="75000"/>
                </a:srgbClr>
              </a:solidFill>
            </a:endParaRPr>
          </a:p>
        </p:txBody>
      </p:sp>
      <p:sp>
        <p:nvSpPr>
          <p:cNvPr id="9" name="Title 7"/>
          <p:cNvSpPr txBox="1">
            <a:spLocks/>
          </p:cNvSpPr>
          <p:nvPr userDrawn="1"/>
        </p:nvSpPr>
        <p:spPr>
          <a:xfrm>
            <a:off x="1600200" y="274638"/>
            <a:ext cx="7086600" cy="944562"/>
          </a:xfrm>
          <a:prstGeom prst="rect">
            <a:avLst/>
          </a:prstGeom>
        </p:spPr>
        <p:txBody>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algn="l" fontAlgn="auto">
              <a:lnSpc>
                <a:spcPct val="100000"/>
              </a:lnSpc>
              <a:spcAft>
                <a:spcPts val="0"/>
              </a:spcAft>
            </a:pPr>
            <a:r>
              <a:rPr lang="en-US" sz="3600" dirty="0" smtClean="0">
                <a:solidFill>
                  <a:srgbClr val="FFFFFF"/>
                </a:solidFill>
                <a:latin typeface="Verdana" pitchFamily="34" charset="0"/>
              </a:rPr>
              <a:t>Click to edit Master title style</a:t>
            </a:r>
            <a:endParaRPr lang="en-US" sz="3600" dirty="0">
              <a:solidFill>
                <a:srgbClr val="FFFFFF"/>
              </a:solidFill>
              <a:latin typeface="Verdana" pitchFamily="34" charset="0"/>
            </a:endParaRPr>
          </a:p>
        </p:txBody>
      </p:sp>
    </p:spTree>
    <p:extLst>
      <p:ext uri="{BB962C8B-B14F-4D97-AF65-F5344CB8AC3E}">
        <p14:creationId xmlns:p14="http://schemas.microsoft.com/office/powerpoint/2010/main" val="2055475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06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400"/>
            </a:lvl1pPr>
          </a:lstStyle>
          <a:p>
            <a:fld id="{625092C6-F32E-430E-8637-C3B5958024AF}" type="slidenum">
              <a:rPr lang="en-US" smtClean="0">
                <a:solidFill>
                  <a:srgbClr val="000000">
                    <a:tint val="75000"/>
                  </a:srgbClr>
                </a:solidFill>
              </a:rPr>
              <a:pPr/>
              <a:t>‹#›</a:t>
            </a:fld>
            <a:endParaRPr lang="en-US" dirty="0">
              <a:solidFill>
                <a:srgbClr val="000000">
                  <a:tint val="75000"/>
                </a:srgbClr>
              </a:solidFill>
            </a:endParaRPr>
          </a:p>
        </p:txBody>
      </p:sp>
      <p:sp>
        <p:nvSpPr>
          <p:cNvPr id="4" name="Content Placeholder 3"/>
          <p:cNvSpPr>
            <a:spLocks noGrp="1"/>
          </p:cNvSpPr>
          <p:nvPr>
            <p:ph sz="quarter" idx="12"/>
          </p:nvPr>
        </p:nvSpPr>
        <p:spPr>
          <a:xfrm>
            <a:off x="304800" y="1066800"/>
            <a:ext cx="8534400" cy="5029200"/>
          </a:xfrm>
          <a:prstGeom prst="rect">
            <a:avLst/>
          </a:prstGeom>
          <a:ln w="12700">
            <a:noFill/>
          </a:ln>
        </p:spPr>
        <p:txBody>
          <a:bodyPr tIns="91440" bIns="91440">
            <a:normAutofit/>
          </a:bodyPr>
          <a:lstStyle>
            <a:lvl1pPr marL="457200" indent="-457200">
              <a:lnSpc>
                <a:spcPct val="100000"/>
              </a:lnSpc>
              <a:buSzPct val="125000"/>
              <a:buFont typeface="Wingdings" pitchFamily="2" charset="2"/>
              <a:buChar char="§"/>
              <a:defRPr sz="2400" b="1" i="0">
                <a:solidFill>
                  <a:schemeClr val="tx1"/>
                </a:solidFill>
              </a:defRPr>
            </a:lvl1pPr>
            <a:lvl2pPr marL="795338" indent="-284163">
              <a:lnSpc>
                <a:spcPct val="100000"/>
              </a:lnSpc>
              <a:buFont typeface="Palatino Linotype" pitchFamily="18" charset="0"/>
              <a:buChar char="–"/>
              <a:defRPr sz="2000">
                <a:solidFill>
                  <a:schemeClr val="tx1"/>
                </a:solidFill>
              </a:defRPr>
            </a:lvl2pPr>
            <a:lvl3pPr marL="1139825" indent="-287338">
              <a:lnSpc>
                <a:spcPct val="100000"/>
              </a:lnSpc>
              <a:buFont typeface="Courier New" pitchFamily="49" charset="0"/>
              <a:buChar char="o"/>
              <a:defRPr sz="1800">
                <a:solidFill>
                  <a:schemeClr val="tx1"/>
                </a:solidFill>
              </a:defRPr>
            </a:lvl3pPr>
            <a:lvl4pPr marL="914400" indent="-457200">
              <a:lnSpc>
                <a:spcPct val="100000"/>
              </a:lnSpc>
              <a:buClr>
                <a:schemeClr val="accent3">
                  <a:lumMod val="75000"/>
                </a:schemeClr>
              </a:buClr>
              <a:buFont typeface="Calibri" pitchFamily="34" charset="0"/>
              <a:buChar char="—"/>
              <a:defRPr sz="2000" i="0">
                <a:solidFill>
                  <a:schemeClr val="tx1"/>
                </a:solidFill>
              </a:defRPr>
            </a:lvl4pPr>
            <a:lvl5pPr marL="1143000" indent="-228600">
              <a:buClr>
                <a:srgbClr val="00B0F0"/>
              </a:buClr>
              <a:buSzPct val="60000"/>
              <a:buFont typeface="Wingdings" pitchFamily="2" charset="2"/>
              <a:buChar char="q"/>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Text Placeholder 7"/>
          <p:cNvSpPr>
            <a:spLocks noGrp="1"/>
          </p:cNvSpPr>
          <p:nvPr>
            <p:ph type="body" sz="quarter" idx="13" hasCustomPrompt="1"/>
          </p:nvPr>
        </p:nvSpPr>
        <p:spPr>
          <a:xfrm>
            <a:off x="3886200" y="0"/>
            <a:ext cx="5257800" cy="762000"/>
          </a:xfrm>
          <a:prstGeom prst="rect">
            <a:avLst/>
          </a:prstGeom>
        </p:spPr>
        <p:txBody>
          <a:bodyPr anchor="ctr">
            <a:noAutofit/>
          </a:bodyPr>
          <a:lstStyle>
            <a:lvl1pPr marL="0" indent="0" algn="ctr">
              <a:buNone/>
              <a:defRPr sz="2400" b="1">
                <a:solidFill>
                  <a:schemeClr val="bg1"/>
                </a:solidFill>
                <a:latin typeface="+mj-lt"/>
                <a:ea typeface="Verdana" pitchFamily="34" charset="0"/>
                <a:cs typeface="Verdana" pitchFamily="34" charset="0"/>
              </a:defRPr>
            </a:lvl1pPr>
          </a:lstStyle>
          <a:p>
            <a:pPr lvl="0"/>
            <a:r>
              <a:rPr lang="en-US" dirty="0" smtClean="0"/>
              <a:t>Click to edit Title</a:t>
            </a:r>
            <a:endParaRPr lang="en-US" dirty="0"/>
          </a:p>
        </p:txBody>
      </p:sp>
    </p:spTree>
    <p:extLst>
      <p:ext uri="{BB962C8B-B14F-4D97-AF65-F5344CB8AC3E}">
        <p14:creationId xmlns:p14="http://schemas.microsoft.com/office/powerpoint/2010/main" val="3650208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96875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94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945"/>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41" y="98949"/>
            <a:ext cx="7423076" cy="639762"/>
          </a:xfrm>
          <a:prstGeom prst="rect">
            <a:avLst/>
          </a:prstGeo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579939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5603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8800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638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04905"/>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04905"/>
            <a:ext cx="4038600" cy="4818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fld id="{3AF66935-2A3D-473F-B6C6-DBE93D456B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4304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7774" y="1179611"/>
            <a:ext cx="8229600" cy="1143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99922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5322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584598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582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4"/>
            <a:ext cx="8229600" cy="497609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5253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87561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srcRect r="69789"/>
          <a:stretch>
            <a:fillRect/>
          </a:stretch>
        </p:blipFill>
        <p:spPr bwMode="auto">
          <a:xfrm>
            <a:off x="22302" y="44604"/>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94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945"/>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76" y="98949"/>
            <a:ext cx="6791093" cy="639762"/>
          </a:xfrm>
          <a:prstGeom prst="rect">
            <a:avLst/>
          </a:prstGeom>
        </p:spPr>
        <p:txBody>
          <a:bodyPr>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3" cstate="print"/>
          <a:srcRect l="6430" r="7528"/>
          <a:stretch>
            <a:fillRect/>
          </a:stretch>
        </p:blipFill>
        <p:spPr bwMode="auto">
          <a:xfrm>
            <a:off x="8289234" y="19459"/>
            <a:ext cx="795130" cy="819749"/>
          </a:xfrm>
          <a:prstGeom prst="rect">
            <a:avLst/>
          </a:prstGeom>
          <a:noFill/>
          <a:ln w="9525">
            <a:noFill/>
            <a:miter lim="800000"/>
            <a:headEnd/>
            <a:tailEnd/>
          </a:ln>
        </p:spPr>
      </p:pic>
    </p:spTree>
    <p:extLst>
      <p:ext uri="{BB962C8B-B14F-4D97-AF65-F5344CB8AC3E}">
        <p14:creationId xmlns:p14="http://schemas.microsoft.com/office/powerpoint/2010/main" val="2372254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4D4D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70866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79275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895600"/>
            <a:ext cx="7772400" cy="1499616"/>
          </a:xfrm>
        </p:spPr>
        <p:txBody>
          <a:bodyPr anchor="b">
            <a:normAutofit/>
          </a:bodyPr>
          <a:lstStyle>
            <a:lvl1pPr algn="l">
              <a:defRPr sz="2400" b="0" cap="all">
                <a:solidFill>
                  <a:srgbClr val="4D4D4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4407725"/>
            <a:ext cx="7772400" cy="1353312"/>
          </a:xfrm>
        </p:spPr>
        <p:txBody>
          <a:bodyPr anchor="t">
            <a:normAutofit/>
          </a:bodyPr>
          <a:lstStyle>
            <a:lvl1pPr marL="0" indent="0">
              <a:buNone/>
              <a:defRPr sz="1200" cap="all" baseline="0">
                <a:solidFill>
                  <a:srgbClr val="4D4D4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9958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fld id="{06F8B329-A544-446B-AD09-AA94FCCD32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85106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78752"/>
            <a:ext cx="8686800" cy="54044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3"/>
            <a:ext cx="4038600" cy="4907279"/>
          </a:xfrm>
        </p:spPr>
        <p:txBody>
          <a:bodyPr/>
          <a:lstStyle>
            <a:lvl1pPr>
              <a:defRPr sz="26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648200" y="1447800"/>
            <a:ext cx="4038600" cy="4907280"/>
          </a:xfrm>
        </p:spPr>
        <p:txBody>
          <a:bodyPr/>
          <a:lstStyle>
            <a:lvl1pPr>
              <a:defRPr sz="2600"/>
            </a:lvl1pPr>
            <a:lvl2pPr>
              <a:defRPr sz="22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8551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1"/>
            <a:ext cx="4040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057470"/>
            <a:ext cx="4040188" cy="43237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idx="10"/>
          </p:nvPr>
        </p:nvSpPr>
        <p:spPr>
          <a:xfrm>
            <a:off x="4648200" y="1380653"/>
            <a:ext cx="4040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3"/>
          <p:cNvSpPr>
            <a:spLocks noGrp="1"/>
          </p:cNvSpPr>
          <p:nvPr>
            <p:ph sz="half" idx="11"/>
          </p:nvPr>
        </p:nvSpPr>
        <p:spPr>
          <a:xfrm>
            <a:off x="4648200" y="2066522"/>
            <a:ext cx="4040188" cy="43237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4479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16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185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38200"/>
            <a:ext cx="3008313" cy="685800"/>
          </a:xfrm>
        </p:spPr>
        <p:txBody>
          <a:bodyPr anchor="t"/>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838204"/>
            <a:ext cx="5111750" cy="5548313"/>
          </a:xfrm>
        </p:spPr>
        <p:txBody>
          <a:bodyPr/>
          <a:lstStyle>
            <a:lvl1pPr>
              <a:defRPr sz="2800"/>
            </a:lvl1pPr>
            <a:lvl2pPr>
              <a:defRPr sz="2400"/>
            </a:lvl2pPr>
            <a:lvl3pPr>
              <a:defRPr sz="24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524008"/>
            <a:ext cx="3008313" cy="48625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48115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06105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Quarterly Review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44" y="724446"/>
            <a:ext cx="4572000" cy="365760"/>
          </a:xfrm>
        </p:spPr>
        <p:txBody>
          <a:bodyPr lIns="228600" anchor="b">
            <a:noAutofit/>
          </a:bodyPr>
          <a:lstStyle>
            <a:lvl1pPr marL="0" indent="0">
              <a:buFontTx/>
              <a:buNone/>
              <a:defRPr sz="1800" cap="all" spc="-50" baseline="0">
                <a:solidFill>
                  <a:srgbClr val="A7C445"/>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smtClean="0"/>
              <a:t>Click to Enter Sub-Title</a:t>
            </a:r>
            <a:endParaRPr lang="en-US" dirty="0"/>
          </a:p>
        </p:txBody>
      </p:sp>
      <p:sp>
        <p:nvSpPr>
          <p:cNvPr id="8" name="Text Placeholder 6"/>
          <p:cNvSpPr>
            <a:spLocks noGrp="1"/>
          </p:cNvSpPr>
          <p:nvPr>
            <p:ph type="body" sz="quarter" idx="11" hasCustomPrompt="1"/>
          </p:nvPr>
        </p:nvSpPr>
        <p:spPr>
          <a:xfrm>
            <a:off x="0" y="3922705"/>
            <a:ext cx="4572000" cy="365760"/>
          </a:xfrm>
        </p:spPr>
        <p:txBody>
          <a:bodyPr lIns="228600" anchor="b">
            <a:noAutofit/>
          </a:bodyPr>
          <a:lstStyle>
            <a:lvl1pPr marL="0" indent="0">
              <a:buFontTx/>
              <a:buNone/>
              <a:defRPr sz="1800" cap="all" spc="-50" baseline="0">
                <a:solidFill>
                  <a:srgbClr val="A7C445"/>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smtClean="0"/>
              <a:t>Click to Enter Sub-Title</a:t>
            </a:r>
            <a:endParaRPr lang="en-US" dirty="0"/>
          </a:p>
        </p:txBody>
      </p:sp>
      <p:sp>
        <p:nvSpPr>
          <p:cNvPr id="10" name="Content Placeholder 9"/>
          <p:cNvSpPr>
            <a:spLocks noGrp="1"/>
          </p:cNvSpPr>
          <p:nvPr>
            <p:ph sz="quarter" idx="12" hasCustomPrompt="1"/>
          </p:nvPr>
        </p:nvSpPr>
        <p:spPr>
          <a:xfrm>
            <a:off x="5440680" y="838200"/>
            <a:ext cx="3474720" cy="2362200"/>
          </a:xfrm>
        </p:spPr>
        <p:txBody>
          <a:bodyPr>
            <a:normAutofit/>
          </a:bodyPr>
          <a:lstStyle>
            <a:lvl1pPr marL="0" indent="0">
              <a:buFontTx/>
              <a:buNone/>
              <a:defRPr sz="1600" baseline="0"/>
            </a:lvl1pPr>
            <a:lvl2pPr>
              <a:defRPr sz="1600"/>
            </a:lvl2pPr>
            <a:lvl3pPr>
              <a:defRPr sz="1600"/>
            </a:lvl3pPr>
            <a:lvl4pPr>
              <a:defRPr sz="1600"/>
            </a:lvl4pPr>
            <a:lvl5pPr>
              <a:defRPr sz="1600"/>
            </a:lvl5pPr>
          </a:lstStyle>
          <a:p>
            <a:pPr lvl="0"/>
            <a:r>
              <a:rPr lang="en-US" dirty="0" smtClean="0"/>
              <a:t>Click to add optional Representative graphic. Move/scale image to fit. Or, feel free to omit graphic and extend or add additional content or text. </a:t>
            </a:r>
          </a:p>
        </p:txBody>
      </p:sp>
      <p:sp>
        <p:nvSpPr>
          <p:cNvPr id="12" name="Text Placeholder 11"/>
          <p:cNvSpPr>
            <a:spLocks noGrp="1"/>
          </p:cNvSpPr>
          <p:nvPr>
            <p:ph type="body" sz="quarter" idx="13"/>
          </p:nvPr>
        </p:nvSpPr>
        <p:spPr>
          <a:xfrm>
            <a:off x="0" y="1091604"/>
            <a:ext cx="4572000" cy="1905000"/>
          </a:xfrm>
        </p:spPr>
        <p:txBody>
          <a:bodyPr lIns="228600">
            <a:normAutofit/>
          </a:bodyPr>
          <a:lstStyle>
            <a:lvl1pPr marL="233363" indent="-233363">
              <a:spcBef>
                <a:spcPts val="0"/>
              </a:spcBef>
              <a:spcAft>
                <a:spcPts val="600"/>
              </a:spcAft>
              <a:defRPr sz="1800"/>
            </a:lvl1pPr>
            <a:lvl2pPr marL="625475" indent="-285750">
              <a:spcBef>
                <a:spcPts val="0"/>
              </a:spcBef>
              <a:spcAft>
                <a:spcPts val="600"/>
              </a:spcAft>
              <a:defRPr sz="1600"/>
            </a:lvl2pPr>
            <a:lvl3pPr marL="919163" indent="-228600">
              <a:spcBef>
                <a:spcPts val="0"/>
              </a:spcBef>
              <a:spcAft>
                <a:spcPts val="600"/>
              </a:spcAft>
              <a:defRPr sz="1400"/>
            </a:lvl3pPr>
            <a:lvl4pPr marL="1249363" indent="-228600">
              <a:spcBef>
                <a:spcPts val="0"/>
              </a:spcBef>
              <a:spcAft>
                <a:spcPts val="600"/>
              </a:spcAft>
              <a:tabLst/>
              <a:defRPr sz="1200"/>
            </a:lvl4pPr>
            <a:lvl5pPr marL="1493838" indent="-228600">
              <a:spcBef>
                <a:spcPts val="0"/>
              </a:spcBef>
              <a:spcAft>
                <a:spcPts val="600"/>
              </a:spcAf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1"/>
          <p:cNvSpPr>
            <a:spLocks noGrp="1"/>
          </p:cNvSpPr>
          <p:nvPr>
            <p:ph type="body" sz="quarter" idx="14"/>
          </p:nvPr>
        </p:nvSpPr>
        <p:spPr>
          <a:xfrm>
            <a:off x="0" y="4300868"/>
            <a:ext cx="8915400" cy="1905000"/>
          </a:xfrm>
        </p:spPr>
        <p:txBody>
          <a:bodyPr lIns="228600">
            <a:normAutofit/>
          </a:bodyPr>
          <a:lstStyle>
            <a:lvl1pPr marL="233363" indent="-233363">
              <a:spcBef>
                <a:spcPts val="0"/>
              </a:spcBef>
              <a:spcAft>
                <a:spcPts val="600"/>
              </a:spcAft>
              <a:defRPr sz="1800"/>
            </a:lvl1pPr>
            <a:lvl2pPr marL="625475" indent="-285750">
              <a:spcBef>
                <a:spcPts val="0"/>
              </a:spcBef>
              <a:spcAft>
                <a:spcPts val="600"/>
              </a:spcAft>
              <a:defRPr sz="1600"/>
            </a:lvl2pPr>
            <a:lvl3pPr marL="919163" indent="-228600">
              <a:spcBef>
                <a:spcPts val="0"/>
              </a:spcBef>
              <a:spcAft>
                <a:spcPts val="600"/>
              </a:spcAft>
              <a:defRPr sz="1400"/>
            </a:lvl3pPr>
            <a:lvl4pPr marL="1249363" indent="-228600">
              <a:spcBef>
                <a:spcPts val="0"/>
              </a:spcBef>
              <a:spcAft>
                <a:spcPts val="600"/>
              </a:spcAft>
              <a:tabLst/>
              <a:defRPr sz="1200"/>
            </a:lvl4pPr>
            <a:lvl5pPr marL="1493838" indent="-228600">
              <a:spcBef>
                <a:spcPts val="0"/>
              </a:spcBef>
              <a:spcAft>
                <a:spcPts val="600"/>
              </a:spcAft>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hasCustomPrompt="1"/>
          </p:nvPr>
        </p:nvSpPr>
        <p:spPr>
          <a:xfrm>
            <a:off x="0" y="0"/>
            <a:ext cx="9144000" cy="539496"/>
          </a:xfrm>
          <a:solidFill>
            <a:srgbClr val="4D4D4F"/>
          </a:solidFill>
        </p:spPr>
        <p:txBody>
          <a:bodyPr lIns="228600" rIns="228600" anchor="ctr" anchorCtr="0">
            <a:normAutofit/>
          </a:bodyPr>
          <a:lstStyle>
            <a:lvl1pPr>
              <a:defRPr sz="3200" cap="none" baseline="0">
                <a:solidFill>
                  <a:schemeClr val="bg1"/>
                </a:solidFill>
              </a:defRPr>
            </a:lvl1pPr>
          </a:lstStyle>
          <a:p>
            <a:r>
              <a:rPr lang="en-US" dirty="0" smtClean="0"/>
              <a:t>Click to enter Activity Name</a:t>
            </a:r>
            <a:endParaRPr lang="en-US" dirty="0"/>
          </a:p>
        </p:txBody>
      </p:sp>
    </p:spTree>
    <p:extLst>
      <p:ext uri="{BB962C8B-B14F-4D97-AF65-F5344CB8AC3E}">
        <p14:creationId xmlns:p14="http://schemas.microsoft.com/office/powerpoint/2010/main" val="1555341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0"/>
            <a:ext cx="9144000" cy="6765925"/>
          </a:xfrm>
          <a:prstGeom prst="rect">
            <a:avLst/>
          </a:prstGeom>
          <a:solidFill>
            <a:srgbClr val="2AB4DA"/>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oep 7"/>
          <p:cNvGrpSpPr>
            <a:grpSpLocks/>
          </p:cNvGrpSpPr>
          <p:nvPr userDrawn="1"/>
        </p:nvGrpSpPr>
        <p:grpSpPr bwMode="auto">
          <a:xfrm>
            <a:off x="35" y="3887858"/>
            <a:ext cx="9159875" cy="2998787"/>
            <a:chOff x="0" y="3887788"/>
            <a:chExt cx="9159875" cy="2998787"/>
          </a:xfrm>
        </p:grpSpPr>
        <p:sp>
          <p:nvSpPr>
            <p:cNvPr id="7" name="Rectangle 5"/>
            <p:cNvSpPr>
              <a:spLocks noChangeArrowheads="1"/>
            </p:cNvSpPr>
            <p:nvPr userDrawn="1"/>
          </p:nvSpPr>
          <p:spPr bwMode="auto">
            <a:xfrm>
              <a:off x="0" y="4605338"/>
              <a:ext cx="9159875" cy="2281237"/>
            </a:xfrm>
            <a:prstGeom prst="rect">
              <a:avLst/>
            </a:prstGeom>
            <a:solidFill>
              <a:srgbClr val="2AB4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FontTx/>
                <a:buNone/>
              </a:pPr>
              <a:endParaRPr lang="nl-NL" sz="1800" smtClean="0">
                <a:solidFill>
                  <a:srgbClr val="ED1C24"/>
                </a:solidFill>
                <a:latin typeface="Verdana"/>
                <a:cs typeface="Arial" charset="0"/>
              </a:endParaRPr>
            </a:p>
          </p:txBody>
        </p:sp>
        <p:sp>
          <p:nvSpPr>
            <p:cNvPr id="8" name="Freeform 6"/>
            <p:cNvSpPr>
              <a:spLocks/>
            </p:cNvSpPr>
            <p:nvPr userDrawn="1"/>
          </p:nvSpPr>
          <p:spPr bwMode="auto">
            <a:xfrm>
              <a:off x="698500" y="3887788"/>
              <a:ext cx="1335088" cy="455612"/>
            </a:xfrm>
            <a:custGeom>
              <a:avLst/>
              <a:gdLst>
                <a:gd name="T0" fmla="*/ 2147483647 w 199"/>
                <a:gd name="T1" fmla="*/ 2147483647 h 68"/>
                <a:gd name="T2" fmla="*/ 2147483647 w 199"/>
                <a:gd name="T3" fmla="*/ 2147483647 h 68"/>
                <a:gd name="T4" fmla="*/ 2147483647 w 199"/>
                <a:gd name="T5" fmla="*/ 2147483647 h 68"/>
                <a:gd name="T6" fmla="*/ 2147483647 w 199"/>
                <a:gd name="T7" fmla="*/ 2147483647 h 68"/>
                <a:gd name="T8" fmla="*/ 2147483647 w 199"/>
                <a:gd name="T9" fmla="*/ 2147483647 h 68"/>
                <a:gd name="T10" fmla="*/ 0 w 199"/>
                <a:gd name="T11" fmla="*/ 2147483647 h 68"/>
                <a:gd name="T12" fmla="*/ 0 w 199"/>
                <a:gd name="T13" fmla="*/ 2147483647 h 68"/>
                <a:gd name="T14" fmla="*/ 2147483647 w 199"/>
                <a:gd name="T15" fmla="*/ 2147483647 h 68"/>
                <a:gd name="T16" fmla="*/ 2147483647 w 199"/>
                <a:gd name="T17" fmla="*/ 2147483647 h 68"/>
                <a:gd name="T18" fmla="*/ 2147483647 w 199"/>
                <a:gd name="T19" fmla="*/ 2147483647 h 68"/>
                <a:gd name="T20" fmla="*/ 2147483647 w 199"/>
                <a:gd name="T21" fmla="*/ 2147483647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9" h="68">
                  <a:moveTo>
                    <a:pt x="172" y="68"/>
                  </a:moveTo>
                  <a:cubicBezTo>
                    <a:pt x="172" y="65"/>
                    <a:pt x="172" y="65"/>
                    <a:pt x="172" y="65"/>
                  </a:cubicBezTo>
                  <a:cubicBezTo>
                    <a:pt x="180" y="60"/>
                    <a:pt x="185" y="56"/>
                    <a:pt x="186" y="48"/>
                  </a:cubicBezTo>
                  <a:cubicBezTo>
                    <a:pt x="187" y="45"/>
                    <a:pt x="186" y="41"/>
                    <a:pt x="183" y="38"/>
                  </a:cubicBezTo>
                  <a:cubicBezTo>
                    <a:pt x="176" y="29"/>
                    <a:pt x="160" y="24"/>
                    <a:pt x="145" y="21"/>
                  </a:cubicBezTo>
                  <a:cubicBezTo>
                    <a:pt x="74" y="9"/>
                    <a:pt x="6" y="35"/>
                    <a:pt x="0" y="37"/>
                  </a:cubicBezTo>
                  <a:cubicBezTo>
                    <a:pt x="0" y="35"/>
                    <a:pt x="0" y="35"/>
                    <a:pt x="0" y="35"/>
                  </a:cubicBezTo>
                  <a:cubicBezTo>
                    <a:pt x="7" y="32"/>
                    <a:pt x="84" y="0"/>
                    <a:pt x="159" y="13"/>
                  </a:cubicBezTo>
                  <a:cubicBezTo>
                    <a:pt x="174" y="16"/>
                    <a:pt x="187" y="20"/>
                    <a:pt x="195" y="29"/>
                  </a:cubicBezTo>
                  <a:cubicBezTo>
                    <a:pt x="198" y="33"/>
                    <a:pt x="199" y="37"/>
                    <a:pt x="198" y="41"/>
                  </a:cubicBezTo>
                  <a:cubicBezTo>
                    <a:pt x="196" y="51"/>
                    <a:pt x="183" y="62"/>
                    <a:pt x="172" y="68"/>
                  </a:cubicBezTo>
                  <a:close/>
                </a:path>
              </a:pathLst>
            </a:custGeom>
            <a:solidFill>
              <a:srgbClr val="2AB4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9" name="Freeform 7"/>
            <p:cNvSpPr>
              <a:spLocks noEditPoints="1"/>
            </p:cNvSpPr>
            <p:nvPr userDrawn="1"/>
          </p:nvSpPr>
          <p:spPr bwMode="auto">
            <a:xfrm>
              <a:off x="1819275" y="4330700"/>
              <a:ext cx="542925" cy="542925"/>
            </a:xfrm>
            <a:custGeom>
              <a:avLst/>
              <a:gdLst>
                <a:gd name="T0" fmla="*/ 2147483647 w 81"/>
                <a:gd name="T1" fmla="*/ 0 h 81"/>
                <a:gd name="T2" fmla="*/ 0 w 81"/>
                <a:gd name="T3" fmla="*/ 2147483647 h 81"/>
                <a:gd name="T4" fmla="*/ 2147483647 w 81"/>
                <a:gd name="T5" fmla="*/ 2147483647 h 81"/>
                <a:gd name="T6" fmla="*/ 2147483647 w 81"/>
                <a:gd name="T7" fmla="*/ 2147483647 h 81"/>
                <a:gd name="T8" fmla="*/ 2147483647 w 81"/>
                <a:gd name="T9" fmla="*/ 0 h 81"/>
                <a:gd name="T10" fmla="*/ 2147483647 w 81"/>
                <a:gd name="T11" fmla="*/ 2147483647 h 81"/>
                <a:gd name="T12" fmla="*/ 2147483647 w 81"/>
                <a:gd name="T13" fmla="*/ 2147483647 h 81"/>
                <a:gd name="T14" fmla="*/ 2147483647 w 81"/>
                <a:gd name="T15" fmla="*/ 2147483647 h 81"/>
                <a:gd name="T16" fmla="*/ 2147483647 w 81"/>
                <a:gd name="T17" fmla="*/ 2147483647 h 81"/>
                <a:gd name="T18" fmla="*/ 2147483647 w 81"/>
                <a:gd name="T19" fmla="*/ 2147483647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81">
                  <a:moveTo>
                    <a:pt x="41" y="0"/>
                  </a:moveTo>
                  <a:cubicBezTo>
                    <a:pt x="17" y="0"/>
                    <a:pt x="0" y="17"/>
                    <a:pt x="0" y="41"/>
                  </a:cubicBezTo>
                  <a:cubicBezTo>
                    <a:pt x="0" y="64"/>
                    <a:pt x="17" y="81"/>
                    <a:pt x="40" y="81"/>
                  </a:cubicBezTo>
                  <a:cubicBezTo>
                    <a:pt x="64" y="81"/>
                    <a:pt x="81" y="64"/>
                    <a:pt x="81" y="41"/>
                  </a:cubicBezTo>
                  <a:cubicBezTo>
                    <a:pt x="81" y="17"/>
                    <a:pt x="64" y="0"/>
                    <a:pt x="41" y="0"/>
                  </a:cubicBezTo>
                  <a:close/>
                  <a:moveTo>
                    <a:pt x="41" y="11"/>
                  </a:moveTo>
                  <a:cubicBezTo>
                    <a:pt x="57" y="11"/>
                    <a:pt x="70" y="24"/>
                    <a:pt x="70" y="40"/>
                  </a:cubicBezTo>
                  <a:cubicBezTo>
                    <a:pt x="70" y="58"/>
                    <a:pt x="57" y="71"/>
                    <a:pt x="41" y="71"/>
                  </a:cubicBezTo>
                  <a:cubicBezTo>
                    <a:pt x="24" y="71"/>
                    <a:pt x="11" y="58"/>
                    <a:pt x="11" y="41"/>
                  </a:cubicBezTo>
                  <a:cubicBezTo>
                    <a:pt x="11" y="23"/>
                    <a:pt x="24" y="11"/>
                    <a:pt x="41" y="11"/>
                  </a:cubicBezTo>
                  <a:close/>
                </a:path>
              </a:pathLst>
            </a:custGeom>
            <a:solidFill>
              <a:srgbClr val="2AB4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10" name="Freeform 8"/>
            <p:cNvSpPr>
              <a:spLocks/>
            </p:cNvSpPr>
            <p:nvPr userDrawn="1"/>
          </p:nvSpPr>
          <p:spPr bwMode="auto">
            <a:xfrm>
              <a:off x="436563" y="4337050"/>
              <a:ext cx="469900" cy="530225"/>
            </a:xfrm>
            <a:custGeom>
              <a:avLst/>
              <a:gdLst>
                <a:gd name="T0" fmla="*/ 2147483647 w 296"/>
                <a:gd name="T1" fmla="*/ 0 h 334"/>
                <a:gd name="T2" fmla="*/ 2147483647 w 296"/>
                <a:gd name="T3" fmla="*/ 0 h 334"/>
                <a:gd name="T4" fmla="*/ 2147483647 w 296"/>
                <a:gd name="T5" fmla="*/ 2147483647 h 334"/>
                <a:gd name="T6" fmla="*/ 2147483647 w 296"/>
                <a:gd name="T7" fmla="*/ 0 h 334"/>
                <a:gd name="T8" fmla="*/ 0 w 296"/>
                <a:gd name="T9" fmla="*/ 0 h 334"/>
                <a:gd name="T10" fmla="*/ 0 w 296"/>
                <a:gd name="T11" fmla="*/ 2147483647 h 334"/>
                <a:gd name="T12" fmla="*/ 2147483647 w 296"/>
                <a:gd name="T13" fmla="*/ 2147483647 h 334"/>
                <a:gd name="T14" fmla="*/ 2147483647 w 296"/>
                <a:gd name="T15" fmla="*/ 2147483647 h 334"/>
                <a:gd name="T16" fmla="*/ 2147483647 w 296"/>
                <a:gd name="T17" fmla="*/ 2147483647 h 334"/>
                <a:gd name="T18" fmla="*/ 2147483647 w 296"/>
                <a:gd name="T19" fmla="*/ 2147483647 h 334"/>
                <a:gd name="T20" fmla="*/ 2147483647 w 296"/>
                <a:gd name="T21" fmla="*/ 0 h 334"/>
                <a:gd name="T22" fmla="*/ 2147483647 w 296"/>
                <a:gd name="T23" fmla="*/ 0 h 3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6" h="334">
                  <a:moveTo>
                    <a:pt x="296" y="0"/>
                  </a:moveTo>
                  <a:lnTo>
                    <a:pt x="249" y="0"/>
                  </a:lnTo>
                  <a:lnTo>
                    <a:pt x="249" y="258"/>
                  </a:lnTo>
                  <a:lnTo>
                    <a:pt x="34" y="0"/>
                  </a:lnTo>
                  <a:lnTo>
                    <a:pt x="0" y="0"/>
                  </a:lnTo>
                  <a:lnTo>
                    <a:pt x="0" y="334"/>
                  </a:lnTo>
                  <a:lnTo>
                    <a:pt x="42" y="334"/>
                  </a:lnTo>
                  <a:lnTo>
                    <a:pt x="42" y="76"/>
                  </a:lnTo>
                  <a:lnTo>
                    <a:pt x="253" y="334"/>
                  </a:lnTo>
                  <a:lnTo>
                    <a:pt x="296" y="334"/>
                  </a:lnTo>
                  <a:lnTo>
                    <a:pt x="2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sp>
          <p:nvSpPr>
            <p:cNvPr id="11" name="Freeform 9"/>
            <p:cNvSpPr>
              <a:spLocks/>
            </p:cNvSpPr>
            <p:nvPr userDrawn="1"/>
          </p:nvSpPr>
          <p:spPr bwMode="auto">
            <a:xfrm>
              <a:off x="1046163" y="4310063"/>
              <a:ext cx="698500" cy="611187"/>
            </a:xfrm>
            <a:custGeom>
              <a:avLst/>
              <a:gdLst>
                <a:gd name="T0" fmla="*/ 2147483647 w 104"/>
                <a:gd name="T1" fmla="*/ 2147483647 h 91"/>
                <a:gd name="T2" fmla="*/ 2147483647 w 104"/>
                <a:gd name="T3" fmla="*/ 2147483647 h 91"/>
                <a:gd name="T4" fmla="*/ 2147483647 w 104"/>
                <a:gd name="T5" fmla="*/ 2147483647 h 91"/>
                <a:gd name="T6" fmla="*/ 2147483647 w 104"/>
                <a:gd name="T7" fmla="*/ 2147483647 h 91"/>
                <a:gd name="T8" fmla="*/ 2147483647 w 104"/>
                <a:gd name="T9" fmla="*/ 2147483647 h 91"/>
                <a:gd name="T10" fmla="*/ 2147483647 w 104"/>
                <a:gd name="T11" fmla="*/ 2147483647 h 91"/>
                <a:gd name="T12" fmla="*/ 2147483647 w 104"/>
                <a:gd name="T13" fmla="*/ 2147483647 h 91"/>
                <a:gd name="T14" fmla="*/ 0 w 104"/>
                <a:gd name="T15" fmla="*/ 2147483647 h 91"/>
                <a:gd name="T16" fmla="*/ 2147483647 w 104"/>
                <a:gd name="T17" fmla="*/ 2147483647 h 91"/>
                <a:gd name="T18" fmla="*/ 2147483647 w 104"/>
                <a:gd name="T19" fmla="*/ 2147483647 h 91"/>
                <a:gd name="T20" fmla="*/ 2147483647 w 104"/>
                <a:gd name="T21" fmla="*/ 2147483647 h 91"/>
                <a:gd name="T22" fmla="*/ 2147483647 w 104"/>
                <a:gd name="T23" fmla="*/ 2147483647 h 91"/>
                <a:gd name="T24" fmla="*/ 2147483647 w 104"/>
                <a:gd name="T25" fmla="*/ 2147483647 h 91"/>
                <a:gd name="T26" fmla="*/ 2147483647 w 104"/>
                <a:gd name="T27" fmla="*/ 2147483647 h 91"/>
                <a:gd name="T28" fmla="*/ 2147483647 w 104"/>
                <a:gd name="T29" fmla="*/ 2147483647 h 91"/>
                <a:gd name="T30" fmla="*/ 2147483647 w 104"/>
                <a:gd name="T31" fmla="*/ 2147483647 h 91"/>
                <a:gd name="T32" fmla="*/ 2147483647 w 104"/>
                <a:gd name="T33" fmla="*/ 2147483647 h 91"/>
                <a:gd name="T34" fmla="*/ 2147483647 w 104"/>
                <a:gd name="T35" fmla="*/ 0 h 91"/>
                <a:gd name="T36" fmla="*/ 2147483647 w 104"/>
                <a:gd name="T37" fmla="*/ 2147483647 h 91"/>
                <a:gd name="T38" fmla="*/ 2147483647 w 104"/>
                <a:gd name="T39" fmla="*/ 2147483647 h 91"/>
                <a:gd name="T40" fmla="*/ 2147483647 w 104"/>
                <a:gd name="T41" fmla="*/ 2147483647 h 91"/>
                <a:gd name="T42" fmla="*/ 2147483647 w 104"/>
                <a:gd name="T43" fmla="*/ 2147483647 h 91"/>
                <a:gd name="T44" fmla="*/ 2147483647 w 104"/>
                <a:gd name="T45" fmla="*/ 2147483647 h 91"/>
                <a:gd name="T46" fmla="*/ 2147483647 w 104"/>
                <a:gd name="T47" fmla="*/ 2147483647 h 91"/>
                <a:gd name="T48" fmla="*/ 2147483647 w 104"/>
                <a:gd name="T49" fmla="*/ 2147483647 h 91"/>
                <a:gd name="T50" fmla="*/ 2147483647 w 104"/>
                <a:gd name="T51" fmla="*/ 2147483647 h 91"/>
                <a:gd name="T52" fmla="*/ 2147483647 w 104"/>
                <a:gd name="T53" fmla="*/ 2147483647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91">
                  <a:moveTo>
                    <a:pt x="92" y="33"/>
                  </a:moveTo>
                  <a:cubicBezTo>
                    <a:pt x="81" y="52"/>
                    <a:pt x="41" y="91"/>
                    <a:pt x="41" y="91"/>
                  </a:cubicBezTo>
                  <a:cubicBezTo>
                    <a:pt x="37" y="91"/>
                    <a:pt x="37" y="91"/>
                    <a:pt x="37" y="91"/>
                  </a:cubicBezTo>
                  <a:cubicBezTo>
                    <a:pt x="50" y="69"/>
                    <a:pt x="55" y="33"/>
                    <a:pt x="56" y="32"/>
                  </a:cubicBezTo>
                  <a:cubicBezTo>
                    <a:pt x="56" y="32"/>
                    <a:pt x="56" y="32"/>
                    <a:pt x="56" y="32"/>
                  </a:cubicBezTo>
                  <a:cubicBezTo>
                    <a:pt x="56" y="32"/>
                    <a:pt x="47" y="49"/>
                    <a:pt x="29" y="67"/>
                  </a:cubicBezTo>
                  <a:cubicBezTo>
                    <a:pt x="11" y="86"/>
                    <a:pt x="4" y="91"/>
                    <a:pt x="4" y="91"/>
                  </a:cubicBezTo>
                  <a:cubicBezTo>
                    <a:pt x="0" y="91"/>
                    <a:pt x="0" y="91"/>
                    <a:pt x="0" y="91"/>
                  </a:cubicBezTo>
                  <a:cubicBezTo>
                    <a:pt x="13" y="66"/>
                    <a:pt x="22" y="37"/>
                    <a:pt x="22" y="23"/>
                  </a:cubicBezTo>
                  <a:cubicBezTo>
                    <a:pt x="22" y="18"/>
                    <a:pt x="21" y="16"/>
                    <a:pt x="19" y="16"/>
                  </a:cubicBezTo>
                  <a:cubicBezTo>
                    <a:pt x="14" y="16"/>
                    <a:pt x="8" y="25"/>
                    <a:pt x="5" y="32"/>
                  </a:cubicBezTo>
                  <a:cubicBezTo>
                    <a:pt x="1" y="32"/>
                    <a:pt x="1" y="32"/>
                    <a:pt x="1" y="32"/>
                  </a:cubicBezTo>
                  <a:cubicBezTo>
                    <a:pt x="7" y="19"/>
                    <a:pt x="21" y="1"/>
                    <a:pt x="29" y="1"/>
                  </a:cubicBezTo>
                  <a:cubicBezTo>
                    <a:pt x="34" y="1"/>
                    <a:pt x="36" y="7"/>
                    <a:pt x="36" y="13"/>
                  </a:cubicBezTo>
                  <a:cubicBezTo>
                    <a:pt x="36" y="39"/>
                    <a:pt x="17" y="74"/>
                    <a:pt x="16" y="76"/>
                  </a:cubicBezTo>
                  <a:cubicBezTo>
                    <a:pt x="16" y="76"/>
                    <a:pt x="16" y="76"/>
                    <a:pt x="16" y="76"/>
                  </a:cubicBezTo>
                  <a:cubicBezTo>
                    <a:pt x="17" y="72"/>
                    <a:pt x="32" y="59"/>
                    <a:pt x="45" y="40"/>
                  </a:cubicBezTo>
                  <a:cubicBezTo>
                    <a:pt x="57" y="21"/>
                    <a:pt x="67" y="0"/>
                    <a:pt x="68" y="0"/>
                  </a:cubicBezTo>
                  <a:cubicBezTo>
                    <a:pt x="68" y="0"/>
                    <a:pt x="70" y="4"/>
                    <a:pt x="70" y="13"/>
                  </a:cubicBezTo>
                  <a:cubicBezTo>
                    <a:pt x="70" y="43"/>
                    <a:pt x="55" y="72"/>
                    <a:pt x="52" y="76"/>
                  </a:cubicBezTo>
                  <a:cubicBezTo>
                    <a:pt x="52" y="76"/>
                    <a:pt x="52" y="76"/>
                    <a:pt x="52" y="76"/>
                  </a:cubicBezTo>
                  <a:cubicBezTo>
                    <a:pt x="54" y="73"/>
                    <a:pt x="67" y="60"/>
                    <a:pt x="75" y="49"/>
                  </a:cubicBezTo>
                  <a:cubicBezTo>
                    <a:pt x="78" y="45"/>
                    <a:pt x="90" y="29"/>
                    <a:pt x="89" y="14"/>
                  </a:cubicBezTo>
                  <a:cubicBezTo>
                    <a:pt x="89" y="14"/>
                    <a:pt x="91" y="11"/>
                    <a:pt x="97" y="5"/>
                  </a:cubicBezTo>
                  <a:cubicBezTo>
                    <a:pt x="97" y="5"/>
                    <a:pt x="101" y="1"/>
                    <a:pt x="103" y="1"/>
                  </a:cubicBezTo>
                  <a:cubicBezTo>
                    <a:pt x="104" y="1"/>
                    <a:pt x="104" y="4"/>
                    <a:pt x="104" y="4"/>
                  </a:cubicBezTo>
                  <a:cubicBezTo>
                    <a:pt x="104" y="13"/>
                    <a:pt x="94" y="29"/>
                    <a:pt x="9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00000"/>
                </a:lnSpc>
                <a:spcBef>
                  <a:spcPct val="0"/>
                </a:spcBef>
                <a:buFontTx/>
                <a:buNone/>
              </a:pPr>
              <a:endParaRPr lang="en-US" sz="1800" smtClean="0">
                <a:solidFill>
                  <a:srgbClr val="ED1C24"/>
                </a:solidFill>
                <a:latin typeface="Verdana"/>
                <a:cs typeface="Arial" charset="0"/>
              </a:endParaRPr>
            </a:p>
          </p:txBody>
        </p:sp>
      </p:grpSp>
      <p:sp>
        <p:nvSpPr>
          <p:cNvPr id="12" name="Text Box 6"/>
          <p:cNvSpPr txBox="1">
            <a:spLocks noChangeArrowheads="1"/>
          </p:cNvSpPr>
          <p:nvPr userDrawn="1"/>
        </p:nvSpPr>
        <p:spPr bwMode="auto">
          <a:xfrm>
            <a:off x="419101"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lnSpc>
                <a:spcPct val="100000"/>
              </a:lnSpc>
              <a:spcBef>
                <a:spcPct val="50000"/>
              </a:spcBef>
              <a:buFontTx/>
              <a:buNone/>
              <a:defRPr/>
            </a:pPr>
            <a:r>
              <a:rPr lang="nl-NL" sz="1000" b="1" dirty="0" smtClean="0">
                <a:solidFill>
                  <a:prstClr val="white"/>
                </a:solidFill>
                <a:cs typeface="Arial" charset="0"/>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dirty="0" smtClean="0"/>
              <a:t>Klik om de stijl te bewerken</a:t>
            </a:r>
            <a:endParaRPr lang="nl-NL" dirty="0"/>
          </a:p>
        </p:txBody>
      </p:sp>
      <p:sp>
        <p:nvSpPr>
          <p:cNvPr id="5" name="Ondertitel 2"/>
          <p:cNvSpPr>
            <a:spLocks noGrp="1"/>
          </p:cNvSpPr>
          <p:nvPr>
            <p:ph type="subTitle" idx="1"/>
          </p:nvPr>
        </p:nvSpPr>
        <p:spPr>
          <a:xfrm>
            <a:off x="419100" y="570713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Tree>
    <p:extLst>
      <p:ext uri="{BB962C8B-B14F-4D97-AF65-F5344CB8AC3E}">
        <p14:creationId xmlns:p14="http://schemas.microsoft.com/office/powerpoint/2010/main" val="1164340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Algemeen NWO">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50" y="1657599"/>
            <a:ext cx="8353177" cy="396875"/>
          </a:xfrm>
        </p:spPr>
        <p:txBody>
          <a:bodyPr/>
          <a:lstStyle>
            <a:lvl1pPr>
              <a:defRPr>
                <a:solidFill>
                  <a:srgbClr val="2AB4DA"/>
                </a:solidFill>
              </a:defRPr>
            </a:lvl1pPr>
          </a:lstStyle>
          <a:p>
            <a:r>
              <a:rPr lang="nl-NL" dirty="0" smtClean="0"/>
              <a:t>Klik om de stijl te bewerken</a:t>
            </a:r>
            <a:endParaRPr lang="nl-NL" dirty="0"/>
          </a:p>
        </p:txBody>
      </p:sp>
      <p:sp>
        <p:nvSpPr>
          <p:cNvPr id="6" name="Tijdelijke aanduiding voor inhoud 5"/>
          <p:cNvSpPr>
            <a:spLocks noGrp="1"/>
          </p:cNvSpPr>
          <p:nvPr>
            <p:ph sz="quarter" idx="12"/>
          </p:nvPr>
        </p:nvSpPr>
        <p:spPr>
          <a:xfrm>
            <a:off x="419103" y="2478560"/>
            <a:ext cx="8326967" cy="276999"/>
          </a:xfrm>
        </p:spPr>
        <p:txBody>
          <a:bodyPr/>
          <a:lstStyle>
            <a:lvl1pPr marL="285750" indent="-285750">
              <a:buClr>
                <a:srgbClr val="2AB4DA"/>
              </a:buClr>
              <a:buSzPct val="130000"/>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269184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1_Hoofdstuk algemeen NWO">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5205" y="1657595"/>
            <a:ext cx="8382953" cy="400110"/>
          </a:xfrm>
          <a:noFill/>
        </p:spPr>
        <p:txBody>
          <a:bodyPr/>
          <a:lstStyle>
            <a:lvl1pPr>
              <a:defRPr sz="2600">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2559537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fld id="{45E95D7E-DC24-4F1D-B18F-2961E57406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4473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lgemeen NWO twee kolommen">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3" y="2478123"/>
            <a:ext cx="3907367"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2000" y="2478123"/>
            <a:ext cx="4165600" cy="553998"/>
          </a:xfrm>
        </p:spPr>
        <p:txBody>
          <a:bodyPr/>
          <a:lstStyle>
            <a:lvl1pPr marL="285750" indent="-285750">
              <a:buClr>
                <a:srgbClr val="2AB4DA"/>
              </a:buClr>
              <a:buFont typeface="Arial" pitchFamily="34" charset="0"/>
              <a:buChar cha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7" name="Titel 1"/>
          <p:cNvSpPr>
            <a:spLocks noGrp="1"/>
          </p:cNvSpPr>
          <p:nvPr>
            <p:ph type="title"/>
          </p:nvPr>
        </p:nvSpPr>
        <p:spPr>
          <a:xfrm>
            <a:off x="381150" y="1657599"/>
            <a:ext cx="8353177" cy="396875"/>
          </a:xfrm>
        </p:spPr>
        <p:txBody>
          <a:bodyPr/>
          <a:lstStyle>
            <a:lvl1pPr>
              <a:defRPr>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274466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lgemeen NWO twee kolommen (b)">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82"/>
            <a:ext cx="4063752"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5" name="Tijdelijke aanduiding voor tekst 4"/>
          <p:cNvSpPr>
            <a:spLocks noGrp="1"/>
          </p:cNvSpPr>
          <p:nvPr>
            <p:ph type="body" sz="quarter" idx="3"/>
          </p:nvPr>
        </p:nvSpPr>
        <p:spPr>
          <a:xfrm>
            <a:off x="4572035" y="1729550"/>
            <a:ext cx="4104475"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9" name="Tijdelijke aanduiding voor inhoud 5"/>
          <p:cNvSpPr>
            <a:spLocks noGrp="1"/>
          </p:cNvSpPr>
          <p:nvPr>
            <p:ph sz="quarter" idx="12"/>
          </p:nvPr>
        </p:nvSpPr>
        <p:spPr>
          <a:xfrm>
            <a:off x="432362" y="2478123"/>
            <a:ext cx="4010025"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9257" y="2478123"/>
            <a:ext cx="4057650"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33432332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gemeen NWO">
    <p:bg>
      <p:bgPr>
        <a:solidFill>
          <a:srgbClr val="2AB4D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50" y="1657599"/>
            <a:ext cx="8353177" cy="396875"/>
          </a:xfrm>
        </p:spPr>
        <p:txBody>
          <a:bodyPr/>
          <a:lstStyle>
            <a:lvl1pPr>
              <a:defRPr>
                <a:solidFill>
                  <a:srgbClr val="2AB4DA"/>
                </a:solidFill>
              </a:defRPr>
            </a:lvl1pPr>
          </a:lstStyle>
          <a:p>
            <a:r>
              <a:rPr lang="nl-NL" dirty="0" smtClean="0"/>
              <a:t>Klik om de stijl te bewerken</a:t>
            </a:r>
            <a:endParaRPr lang="nl-NL" dirty="0"/>
          </a:p>
        </p:txBody>
      </p:sp>
      <p:sp>
        <p:nvSpPr>
          <p:cNvPr id="6" name="Tijdelijke aanduiding voor inhoud 5"/>
          <p:cNvSpPr>
            <a:spLocks noGrp="1"/>
          </p:cNvSpPr>
          <p:nvPr>
            <p:ph sz="quarter" idx="12"/>
          </p:nvPr>
        </p:nvSpPr>
        <p:spPr>
          <a:xfrm>
            <a:off x="419103" y="2478560"/>
            <a:ext cx="8326967" cy="276999"/>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Tree>
    <p:extLst>
      <p:ext uri="{BB962C8B-B14F-4D97-AF65-F5344CB8AC3E}">
        <p14:creationId xmlns:p14="http://schemas.microsoft.com/office/powerpoint/2010/main" val="3685474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2_Hoofdstuk algemeen NWO">
    <p:bg>
      <p:bgPr>
        <a:solidFill>
          <a:srgbClr val="2AB4D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5205" y="1657595"/>
            <a:ext cx="8382953" cy="400110"/>
          </a:xfrm>
          <a:noFill/>
        </p:spPr>
        <p:txBody>
          <a:bodyPr/>
          <a:lstStyle>
            <a:lvl1pPr>
              <a:defRPr sz="2600">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1169764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gemeen NWO twee kolommen">
    <p:bg>
      <p:bgPr>
        <a:solidFill>
          <a:srgbClr val="2AB4DA"/>
        </a:solidFill>
        <a:effectLst/>
      </p:bgPr>
    </p:bg>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3" y="2478123"/>
            <a:ext cx="3907367"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2000" y="2478123"/>
            <a:ext cx="4165600" cy="553998"/>
          </a:xfrm>
        </p:spPr>
        <p:txBody>
          <a:bodyPr/>
          <a:lstStyle>
            <a:lvl1pPr marL="285750" indent="-285750">
              <a:buClr>
                <a:srgbClr val="2AB4DA"/>
              </a:buClr>
              <a:buFont typeface="Arial" pitchFamily="34" charset="0"/>
              <a:buChar cha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7" name="Titel 1"/>
          <p:cNvSpPr>
            <a:spLocks noGrp="1"/>
          </p:cNvSpPr>
          <p:nvPr>
            <p:ph type="title"/>
          </p:nvPr>
        </p:nvSpPr>
        <p:spPr>
          <a:xfrm>
            <a:off x="381150" y="1657599"/>
            <a:ext cx="8353177" cy="396875"/>
          </a:xfrm>
        </p:spPr>
        <p:txBody>
          <a:bodyPr/>
          <a:lstStyle>
            <a:lvl1pPr>
              <a:defRPr>
                <a:solidFill>
                  <a:srgbClr val="2AB4DA"/>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729262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gemeen NWO twee kolommen (b)">
    <p:bg>
      <p:bgPr>
        <a:solidFill>
          <a:srgbClr val="2AB4DA"/>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82"/>
            <a:ext cx="4063752"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5" name="Tijdelijke aanduiding voor tekst 4"/>
          <p:cNvSpPr>
            <a:spLocks noGrp="1"/>
          </p:cNvSpPr>
          <p:nvPr>
            <p:ph type="body" sz="quarter" idx="3"/>
          </p:nvPr>
        </p:nvSpPr>
        <p:spPr>
          <a:xfrm>
            <a:off x="4572035" y="1729550"/>
            <a:ext cx="4104475" cy="615553"/>
          </a:xfrm>
        </p:spPr>
        <p:txBody>
          <a:bodyPr anchor="b"/>
          <a:lstStyle>
            <a:lvl1pPr marL="0" indent="0">
              <a:buNone/>
              <a:defRPr sz="2000" b="1">
                <a:solidFill>
                  <a:srgbClr val="2AB4D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de modelstijlen te bewerken</a:t>
            </a:r>
          </a:p>
        </p:txBody>
      </p:sp>
      <p:sp>
        <p:nvSpPr>
          <p:cNvPr id="9" name="Tijdelijke aanduiding voor inhoud 5"/>
          <p:cNvSpPr>
            <a:spLocks noGrp="1"/>
          </p:cNvSpPr>
          <p:nvPr>
            <p:ph sz="quarter" idx="12"/>
          </p:nvPr>
        </p:nvSpPr>
        <p:spPr>
          <a:xfrm>
            <a:off x="432362" y="2478123"/>
            <a:ext cx="4010025"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10" name="Tijdelijke aanduiding voor inhoud 5"/>
          <p:cNvSpPr>
            <a:spLocks noGrp="1"/>
          </p:cNvSpPr>
          <p:nvPr>
            <p:ph sz="quarter" idx="13"/>
          </p:nvPr>
        </p:nvSpPr>
        <p:spPr>
          <a:xfrm>
            <a:off x="4579257" y="2478123"/>
            <a:ext cx="4057650" cy="553998"/>
          </a:xfrm>
        </p:spPr>
        <p:txBody>
          <a:bodyPr/>
          <a:lstStyle>
            <a:lvl1pPr marL="285750" indent="-285750">
              <a:buClr>
                <a:srgbClr val="2AB4DA"/>
              </a:buClr>
              <a:buFont typeface="Arial" pitchFamily="34" charset="0"/>
              <a:buChar cha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dirty="0" smtClean="0"/>
              <a:t>Klik om de modelstijlen te bewerken</a:t>
            </a:r>
          </a:p>
        </p:txBody>
      </p:sp>
      <p:sp>
        <p:nvSpPr>
          <p:cNvPr id="6" name="Rectangle 30"/>
          <p:cNvSpPr>
            <a:spLocks noGrp="1" noChangeArrowheads="1"/>
          </p:cNvSpPr>
          <p:nvPr>
            <p:ph type="dt" sz="half" idx="14"/>
          </p:nvPr>
        </p:nvSpPr>
        <p:spPr/>
        <p:txBody>
          <a:bodyPr/>
          <a:lstStyle>
            <a:lvl1pPr>
              <a:defRPr/>
            </a:lvl1pPr>
          </a:lstStyle>
          <a:p>
            <a:pPr>
              <a:defRPr/>
            </a:pPr>
            <a:r>
              <a:rPr lang="nl-NL">
                <a:solidFill>
                  <a:srgbClr val="DDDEDF"/>
                </a:solidFill>
              </a:rPr>
              <a:t>8-6-2011</a:t>
            </a:r>
          </a:p>
        </p:txBody>
      </p:sp>
      <p:sp>
        <p:nvSpPr>
          <p:cNvPr id="7" name="Rectangle 31"/>
          <p:cNvSpPr>
            <a:spLocks noGrp="1" noChangeArrowheads="1"/>
          </p:cNvSpPr>
          <p:nvPr>
            <p:ph type="sldNum" sz="quarter" idx="15"/>
          </p:nvPr>
        </p:nvSpPr>
        <p:spPr/>
        <p:txBody>
          <a:bodyPr/>
          <a:lstStyle>
            <a:lvl1pPr>
              <a:defRPr/>
            </a:lvl1pPr>
          </a:lstStyle>
          <a:p>
            <a:pPr>
              <a:defRPr/>
            </a:pPr>
            <a:fld id="{B7753797-A507-48E3-901B-D72832C6BD8F}" type="slidenum">
              <a:rPr lang="nl-NL">
                <a:solidFill>
                  <a:srgbClr val="DDDEDF"/>
                </a:solidFill>
              </a:rPr>
              <a:pPr>
                <a:defRPr/>
              </a:pPr>
              <a:t>‹#›</a:t>
            </a:fld>
            <a:endParaRPr lang="nl-NL" dirty="0">
              <a:solidFill>
                <a:srgbClr val="DDDEDF"/>
              </a:solidFill>
            </a:endParaRPr>
          </a:p>
        </p:txBody>
      </p:sp>
    </p:spTree>
    <p:extLst>
      <p:ext uri="{BB962C8B-B14F-4D97-AF65-F5344CB8AC3E}">
        <p14:creationId xmlns:p14="http://schemas.microsoft.com/office/powerpoint/2010/main" val="3579658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a:prstGeom prst="rect">
            <a:avLst/>
          </a:prstGeom>
        </p:spPr>
        <p:txBody>
          <a:bodyPr lIns="91400" tIns="45702" rIns="91400" bIns="45702"/>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400" tIns="45702" rIns="91400" bIns="45702"/>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465825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lIns="91400" tIns="45702" rIns="91400" bIns="45702">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949"/>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949"/>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381001" y="76200"/>
            <a:ext cx="7423076" cy="639762"/>
          </a:xfrm>
          <a:prstGeom prst="rect">
            <a:avLst/>
          </a:prstGeom>
        </p:spPr>
        <p:txBody>
          <a:bodyPr lIns="91400" tIns="45702" rIns="91400" bIns="45702">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411248630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a:prstGeom prst="rect">
            <a:avLst/>
          </a:prstGeom>
        </p:spPr>
        <p:txBody>
          <a:bodyPr lIns="91400" tIns="45702" rIns="91400" bIns="4570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a:prstGeom prst="rect">
            <a:avLst/>
          </a:prstGeom>
        </p:spPr>
        <p:txBody>
          <a:bodyPr lIns="91400" tIns="45702" rIns="91400" bIns="45702"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85839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00" tIns="45702" rIns="91400"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259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D08E3778-BC46-4FD4-9F2A-6A6BA79BA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201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4"/>
            <a:ext cx="4041775" cy="639762"/>
          </a:xfrm>
          <a:prstGeom prst="rect">
            <a:avLst/>
          </a:prstGeom>
        </p:spPr>
        <p:txBody>
          <a:bodyPr lIns="91400" tIns="45702" rIns="91400" bIns="45702"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400" tIns="45702" rIns="91400"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9407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961" y="70"/>
            <a:ext cx="7533565" cy="846161"/>
          </a:xfrm>
          <a:prstGeom prst="rect">
            <a:avLst/>
          </a:prstGeom>
        </p:spPr>
        <p:txBody>
          <a:bodyPr lIns="91400" tIns="45702" rIns="91400" bIns="45702"/>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805024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220298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400" tIns="45702" rIns="91400" bIns="45702"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24"/>
            <a:ext cx="5111750" cy="5853113"/>
          </a:xfrm>
          <a:prstGeom prst="rect">
            <a:avLst/>
          </a:prstGeom>
        </p:spPr>
        <p:txBody>
          <a:bodyPr lIns="91400" tIns="45702" rIns="91400"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8157745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00" tIns="45702" rIns="91400" bIns="45702"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0" tIns="45702" rIns="91400" bIns="45702"/>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0" tIns="45702" rIns="91400" bIns="45702"/>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936155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00" tIns="45702" rIns="91400" bIns="457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4"/>
            <a:ext cx="8229600" cy="4976093"/>
          </a:xfrm>
          <a:prstGeom prst="rect">
            <a:avLst/>
          </a:prstGeom>
        </p:spPr>
        <p:txBody>
          <a:bodyPr vert="eaVert" lIns="91400" tIns="45702" rIns="91400" bIns="457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227437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12"/>
            <a:ext cx="2057400" cy="5851525"/>
          </a:xfrm>
          <a:prstGeom prst="rect">
            <a:avLst/>
          </a:prstGeom>
        </p:spPr>
        <p:txBody>
          <a:bodyPr vert="eaVert" lIns="91400" tIns="45702" rIns="91400" bIns="457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2"/>
            <a:ext cx="6019800" cy="5851525"/>
          </a:xfrm>
          <a:prstGeom prst="rect">
            <a:avLst/>
          </a:prstGeom>
        </p:spPr>
        <p:txBody>
          <a:bodyPr vert="eaVert" lIns="91400" tIns="45702" rIns="91400" bIns="457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4"/>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539967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02" y="44608"/>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lIns="91400" tIns="45702" rIns="91400" bIns="45702">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949"/>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949"/>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80" y="98949"/>
            <a:ext cx="6791093" cy="639762"/>
          </a:xfrm>
          <a:prstGeom prst="rect">
            <a:avLst/>
          </a:prstGeom>
        </p:spPr>
        <p:txBody>
          <a:bodyPr lIns="91400" tIns="45702" rIns="91400" bIns="45702">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39891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69193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649294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6492945"/>
            <a:ext cx="2133600" cy="365125"/>
          </a:xfrm>
          <a:prstGeom prst="rect">
            <a:avLst/>
          </a:prstGeom>
        </p:spPr>
        <p:txBody>
          <a:bodyPr/>
          <a:lstStyle>
            <a:lvl1pPr>
              <a:defRPr sz="1600"/>
            </a:lvl1p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381001" y="76200"/>
            <a:ext cx="7423076" cy="639762"/>
          </a:xfrm>
          <a:prstGeom prst="rect">
            <a:avLst/>
          </a:prstGeo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382860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0184070B-31CE-4B56-9A27-A2F589B6CC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60062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0418486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1855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87119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957" y="70"/>
            <a:ext cx="7533565" cy="846161"/>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194533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325914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2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719350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432938"/>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50074"/>
            <a:ext cx="8229600" cy="497609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130520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420"/>
            <a:ext cx="2133600" cy="365125"/>
          </a:xfrm>
          <a:prstGeom prst="rect">
            <a:avLst/>
          </a:prstGeom>
        </p:spPr>
        <p:txBody>
          <a:bodyPr/>
          <a:lstStyle/>
          <a:p>
            <a:fld id="{EDA82C71-B1B1-4029-9BB4-655C9A5A95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12342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2"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02" y="44604"/>
            <a:ext cx="790498" cy="1107688"/>
          </a:xfrm>
          <a:prstGeom prst="rect">
            <a:avLst/>
          </a:prstGeom>
          <a:noFill/>
          <a:ln w="9525">
            <a:noFill/>
            <a:miter lim="800000"/>
            <a:headEnd/>
            <a:tailEnd/>
          </a:ln>
        </p:spPr>
      </p:pic>
      <p:sp>
        <p:nvSpPr>
          <p:cNvPr id="3" name="Content Placeholder 2"/>
          <p:cNvSpPr>
            <a:spLocks noGrp="1"/>
          </p:cNvSpPr>
          <p:nvPr userDrawn="1">
            <p:ph idx="1"/>
          </p:nvPr>
        </p:nvSpPr>
        <p:spPr>
          <a:xfrm>
            <a:off x="301083" y="990600"/>
            <a:ext cx="8541834" cy="5410200"/>
          </a:xfrm>
          <a:prstGeom prst="rect">
            <a:avLst/>
          </a:prstGeom>
        </p:spPr>
        <p:txBody>
          <a:bodyPr>
            <a:noAutofit/>
          </a:bodyPr>
          <a:lstStyle>
            <a:lvl1pPr>
              <a:lnSpc>
                <a:spcPct val="85000"/>
              </a:lnSpc>
              <a:spcBef>
                <a:spcPts val="600"/>
              </a:spcBef>
              <a:defRPr sz="2800"/>
            </a:lvl1pPr>
            <a:lvl2pPr>
              <a:lnSpc>
                <a:spcPct val="85000"/>
              </a:lnSpc>
              <a:spcBef>
                <a:spcPts val="600"/>
              </a:spcBef>
              <a:defRPr sz="2400"/>
            </a:lvl2pPr>
            <a:lvl3pPr>
              <a:lnSpc>
                <a:spcPct val="85000"/>
              </a:lnSpc>
              <a:spcBef>
                <a:spcPts val="600"/>
              </a:spcBef>
              <a:defRPr sz="2000"/>
            </a:lvl3pPr>
            <a:lvl4pPr>
              <a:lnSpc>
                <a:spcPct val="85000"/>
              </a:lnSpc>
              <a:spcBef>
                <a:spcPts val="600"/>
              </a:spcBef>
              <a:defRPr sz="1800"/>
            </a:lvl4pPr>
            <a:lvl5pPr>
              <a:lnSpc>
                <a:spcPct val="85000"/>
              </a:lnSpc>
              <a:spcBef>
                <a:spcPts val="600"/>
              </a:spcBef>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userDrawn="1">
            <p:ph type="ftr" sz="quarter" idx="11"/>
          </p:nvPr>
        </p:nvSpPr>
        <p:spPr>
          <a:xfrm>
            <a:off x="3124200" y="6492945"/>
            <a:ext cx="2895600" cy="365125"/>
          </a:xfrm>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a:xfrm>
            <a:off x="7010400" y="6492945"/>
            <a:ext cx="2133600" cy="365125"/>
          </a:xfrm>
        </p:spPr>
        <p:txBody>
          <a:bodyPr/>
          <a:lstStyle/>
          <a:p>
            <a:fld id="{41E4DE8B-5901-462E-BD42-40E9C99E3DF3}" type="slidenum">
              <a:rPr lang="en-US" smtClean="0">
                <a:solidFill>
                  <a:prstClr val="black"/>
                </a:solidFill>
              </a:rPr>
              <a:pPr/>
              <a:t>‹#›</a:t>
            </a:fld>
            <a:endParaRPr lang="en-US" dirty="0">
              <a:solidFill>
                <a:prstClr val="black"/>
              </a:solidFill>
            </a:endParaRPr>
          </a:p>
        </p:txBody>
      </p:sp>
      <p:sp>
        <p:nvSpPr>
          <p:cNvPr id="7" name="Title 3"/>
          <p:cNvSpPr>
            <a:spLocks noGrp="1"/>
          </p:cNvSpPr>
          <p:nvPr userDrawn="1">
            <p:ph type="title"/>
          </p:nvPr>
        </p:nvSpPr>
        <p:spPr>
          <a:xfrm>
            <a:off x="836376" y="98949"/>
            <a:ext cx="6791093" cy="639762"/>
          </a:xfrm>
          <a:prstGeom prst="rect">
            <a:avLst/>
          </a:prstGeom>
        </p:spPr>
        <p:txBody>
          <a:bodyPr>
            <a:noAutofit/>
          </a:bodyPr>
          <a:lstStyle>
            <a:lvl1pPr>
              <a:defRPr sz="3600"/>
            </a:lvl1pPr>
          </a:lstStyle>
          <a:p>
            <a:r>
              <a:rPr lang="en-US" dirty="0" smtClean="0"/>
              <a:t>Click to edit Master title style</a:t>
            </a:r>
            <a:endParaRPr lang="en-US" dirty="0"/>
          </a:p>
        </p:txBody>
      </p:sp>
      <p:cxnSp>
        <p:nvCxnSpPr>
          <p:cNvPr id="15" name="Straight Connector 14"/>
          <p:cNvCxnSpPr/>
          <p:nvPr userDrawn="1"/>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8498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97285720-8B75-4DE4-856F-1CD18DB56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57504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4" y="228600"/>
            <a:ext cx="7772400" cy="838200"/>
          </a:xfrm>
        </p:spPr>
        <p:txBody>
          <a:bodyPr/>
          <a:lstStyle>
            <a:lvl1pPr>
              <a:defRPr>
                <a:solidFill>
                  <a:schemeClr val="bg1"/>
                </a:solidFill>
              </a:defRPr>
            </a:lvl1pPr>
          </a:lstStyle>
          <a:p>
            <a:r>
              <a:rPr lang="en-US"/>
              <a:t>Click to edit Master title style</a:t>
            </a:r>
          </a:p>
        </p:txBody>
      </p:sp>
      <p:sp>
        <p:nvSpPr>
          <p:cNvPr id="5123" name="Rectangle 3"/>
          <p:cNvSpPr>
            <a:spLocks noGrp="1" noChangeArrowheads="1"/>
          </p:cNvSpPr>
          <p:nvPr>
            <p:ph type="subTitle" idx="1"/>
          </p:nvPr>
        </p:nvSpPr>
        <p:spPr>
          <a:xfrm>
            <a:off x="152400" y="1217613"/>
            <a:ext cx="6400800" cy="685800"/>
          </a:xfrm>
        </p:spPr>
        <p:txBody>
          <a:bodyPr/>
          <a:lstStyle>
            <a:lvl1pPr marL="0" indent="0">
              <a:buFont typeface="Wingdings" pitchFamily="2" charset="2"/>
              <a:buNone/>
              <a:defRPr/>
            </a:lvl1pPr>
          </a:lstStyle>
          <a:p>
            <a:r>
              <a:rPr lang="en-US"/>
              <a:t>Click to edit Master subtitle style</a:t>
            </a:r>
          </a:p>
        </p:txBody>
      </p:sp>
      <p:sp>
        <p:nvSpPr>
          <p:cNvPr id="5124" name="Rectangle 4"/>
          <p:cNvSpPr>
            <a:spLocks noGrp="1" noChangeArrowheads="1"/>
          </p:cNvSpPr>
          <p:nvPr>
            <p:ph type="dt" sz="half" idx="2"/>
          </p:nvPr>
        </p:nvSpPr>
        <p:spPr>
          <a:xfrm>
            <a:off x="152400" y="2057403"/>
            <a:ext cx="3886200" cy="476250"/>
          </a:xfrm>
        </p:spPr>
        <p:txBody>
          <a:bodyPr anchor="t"/>
          <a:lstStyle>
            <a:lvl1pPr algn="l" eaLnBrk="1" hangingPunct="1">
              <a:spcBef>
                <a:spcPct val="20000"/>
              </a:spcBef>
              <a:defRPr sz="2400"/>
            </a:lvl1pPr>
          </a:lstStyle>
          <a:p>
            <a:endParaRPr lang="en-US"/>
          </a:p>
        </p:txBody>
      </p:sp>
      <p:sp>
        <p:nvSpPr>
          <p:cNvPr id="5125" name="Rectangle 5"/>
          <p:cNvSpPr>
            <a:spLocks noGrp="1" noChangeArrowheads="1"/>
          </p:cNvSpPr>
          <p:nvPr>
            <p:ph type="ftr" sz="quarter" idx="3"/>
          </p:nvPr>
        </p:nvSpPr>
        <p:spPr>
          <a:xfrm>
            <a:off x="4267209" y="5867400"/>
            <a:ext cx="3890963"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5126" name="Rectangle 6"/>
          <p:cNvSpPr>
            <a:spLocks noGrp="1" noChangeArrowheads="1"/>
          </p:cNvSpPr>
          <p:nvPr>
            <p:ph type="sldNum" sz="quarter" idx="4"/>
          </p:nvPr>
        </p:nvSpPr>
        <p:spPr>
          <a:xfrm>
            <a:off x="8382000" y="5867400"/>
            <a:ext cx="609600" cy="476250"/>
          </a:xfrm>
        </p:spPr>
        <p:txBody>
          <a:bodyPr/>
          <a:lstStyle>
            <a:lvl1pPr>
              <a:defRPr sz="1400"/>
            </a:lvl1pPr>
          </a:lstStyle>
          <a:p>
            <a:fld id="{D4E3B808-500D-4C70-8D65-3ABD853DF22F}" type="slidenum">
              <a:rPr lang="en-US"/>
              <a:pPr/>
              <a:t>‹#›</a:t>
            </a:fld>
            <a:endParaRPr lang="en-US"/>
          </a:p>
        </p:txBody>
      </p:sp>
      <p:pic>
        <p:nvPicPr>
          <p:cNvPr id="8" name="Picture 7" descr="DHS_GrayTypeLogo"/>
          <p:cNvPicPr>
            <a:picLocks noChangeAspect="1" noChangeArrowheads="1"/>
          </p:cNvPicPr>
          <p:nvPr userDrawn="1"/>
        </p:nvPicPr>
        <p:blipFill>
          <a:blip r:embed="rId2" cstate="print"/>
          <a:srcRect/>
          <a:stretch>
            <a:fillRect/>
          </a:stretch>
        </p:blipFill>
        <p:spPr bwMode="gray">
          <a:xfrm>
            <a:off x="5" y="6233614"/>
            <a:ext cx="2146041" cy="624386"/>
          </a:xfrm>
          <a:prstGeom prst="rect">
            <a:avLst/>
          </a:prstGeom>
          <a:noFill/>
        </p:spPr>
      </p:pic>
    </p:spTree>
    <p:extLst>
      <p:ext uri="{BB962C8B-B14F-4D97-AF65-F5344CB8AC3E}">
        <p14:creationId xmlns:p14="http://schemas.microsoft.com/office/powerpoint/2010/main" val="883898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C0C416-8530-4F2B-9D86-33604F49DD13}" type="slidenum">
              <a:rPr lang="en-US"/>
              <a:pPr/>
              <a:t>‹#›</a:t>
            </a:fld>
            <a:endParaRPr lang="en-US"/>
          </a:p>
        </p:txBody>
      </p:sp>
    </p:spTree>
    <p:extLst>
      <p:ext uri="{BB962C8B-B14F-4D97-AF65-F5344CB8AC3E}">
        <p14:creationId xmlns:p14="http://schemas.microsoft.com/office/powerpoint/2010/main" val="13631556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A722C20B-B670-4E54-8AE9-7E8E696EDD7A}" type="slidenum">
              <a:rPr lang="en-US"/>
              <a:pPr/>
              <a:t>‹#›</a:t>
            </a:fld>
            <a:endParaRPr lang="en-US"/>
          </a:p>
        </p:txBody>
      </p:sp>
    </p:spTree>
    <p:extLst>
      <p:ext uri="{BB962C8B-B14F-4D97-AF65-F5344CB8AC3E}">
        <p14:creationId xmlns:p14="http://schemas.microsoft.com/office/powerpoint/2010/main" val="31234471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4"/>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4"/>
            <a:ext cx="4038600"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93C932E6-806A-4D1F-8C7D-7CFCF402B615}" type="slidenum">
              <a:rPr lang="en-US"/>
              <a:pPr/>
              <a:t>‹#›</a:t>
            </a:fld>
            <a:endParaRPr lang="en-US"/>
          </a:p>
        </p:txBody>
      </p:sp>
    </p:spTree>
    <p:extLst>
      <p:ext uri="{BB962C8B-B14F-4D97-AF65-F5344CB8AC3E}">
        <p14:creationId xmlns:p14="http://schemas.microsoft.com/office/powerpoint/2010/main" val="35756597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0"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9" name="Slide Number Placeholder 8"/>
          <p:cNvSpPr>
            <a:spLocks noGrp="1"/>
          </p:cNvSpPr>
          <p:nvPr>
            <p:ph type="sldNum" sz="quarter" idx="12"/>
          </p:nvPr>
        </p:nvSpPr>
        <p:spPr/>
        <p:txBody>
          <a:bodyPr/>
          <a:lstStyle>
            <a:lvl1pPr>
              <a:defRPr/>
            </a:lvl1pPr>
          </a:lstStyle>
          <a:p>
            <a:fld id="{EEA21073-C625-473A-AE7A-AB0562722B1E}" type="slidenum">
              <a:rPr lang="en-US"/>
              <a:pPr/>
              <a:t>‹#›</a:t>
            </a:fld>
            <a:endParaRPr lang="en-US"/>
          </a:p>
        </p:txBody>
      </p:sp>
    </p:spTree>
    <p:extLst>
      <p:ext uri="{BB962C8B-B14F-4D97-AF65-F5344CB8AC3E}">
        <p14:creationId xmlns:p14="http://schemas.microsoft.com/office/powerpoint/2010/main" val="7463960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96CB911-CE3D-4DA2-AD12-6ECDF350A349}" type="slidenum">
              <a:rPr lang="en-US"/>
              <a:pPr/>
              <a:t>‹#›</a:t>
            </a:fld>
            <a:endParaRPr lang="en-US"/>
          </a:p>
        </p:txBody>
      </p:sp>
    </p:spTree>
    <p:extLst>
      <p:ext uri="{BB962C8B-B14F-4D97-AF65-F5344CB8AC3E}">
        <p14:creationId xmlns:p14="http://schemas.microsoft.com/office/powerpoint/2010/main" val="4225609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4" name="Slide Number Placeholder 3"/>
          <p:cNvSpPr>
            <a:spLocks noGrp="1"/>
          </p:cNvSpPr>
          <p:nvPr>
            <p:ph type="sldNum" sz="quarter" idx="12"/>
          </p:nvPr>
        </p:nvSpPr>
        <p:spPr/>
        <p:txBody>
          <a:bodyPr/>
          <a:lstStyle>
            <a:lvl1pPr>
              <a:defRPr/>
            </a:lvl1pPr>
          </a:lstStyle>
          <a:p>
            <a:fld id="{6B03175C-D619-4C55-A958-3CB868701FC8}" type="slidenum">
              <a:rPr lang="en-US"/>
              <a:pPr/>
              <a:t>‹#›</a:t>
            </a:fld>
            <a:endParaRPr lang="en-US"/>
          </a:p>
        </p:txBody>
      </p:sp>
    </p:spTree>
    <p:extLst>
      <p:ext uri="{BB962C8B-B14F-4D97-AF65-F5344CB8AC3E}">
        <p14:creationId xmlns:p14="http://schemas.microsoft.com/office/powerpoint/2010/main" val="2835318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B18449A4-6FE5-4FA9-9BB2-56580DAF11D1}" type="slidenum">
              <a:rPr lang="en-US"/>
              <a:pPr/>
              <a:t>‹#›</a:t>
            </a:fld>
            <a:endParaRPr lang="en-US"/>
          </a:p>
        </p:txBody>
      </p:sp>
    </p:spTree>
    <p:extLst>
      <p:ext uri="{BB962C8B-B14F-4D97-AF65-F5344CB8AC3E}">
        <p14:creationId xmlns:p14="http://schemas.microsoft.com/office/powerpoint/2010/main" val="24284654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7" name="Slide Number Placeholder 6"/>
          <p:cNvSpPr>
            <a:spLocks noGrp="1"/>
          </p:cNvSpPr>
          <p:nvPr>
            <p:ph type="sldNum" sz="quarter" idx="12"/>
          </p:nvPr>
        </p:nvSpPr>
        <p:spPr/>
        <p:txBody>
          <a:bodyPr/>
          <a:lstStyle>
            <a:lvl1pPr>
              <a:defRPr/>
            </a:lvl1pPr>
          </a:lstStyle>
          <a:p>
            <a:fld id="{964942FF-A15D-44CD-B811-B15EDAFFED5E}" type="slidenum">
              <a:rPr lang="en-US"/>
              <a:pPr/>
              <a:t>‹#›</a:t>
            </a:fld>
            <a:endParaRPr lang="en-US"/>
          </a:p>
        </p:txBody>
      </p:sp>
    </p:spTree>
    <p:extLst>
      <p:ext uri="{BB962C8B-B14F-4D97-AF65-F5344CB8AC3E}">
        <p14:creationId xmlns:p14="http://schemas.microsoft.com/office/powerpoint/2010/main" val="29337194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251200" y="6153154"/>
            <a:ext cx="3733800" cy="476250"/>
          </a:xfrm>
          <a:prstGeom prst="rect">
            <a:avLst/>
          </a:prstGeom>
        </p:spPr>
        <p:txBody>
          <a:bodyPr lIns="91400" tIns="45702" rIns="91400" bIns="45702"/>
          <a:lstStyle>
            <a:lvl1pPr>
              <a:defRPr/>
            </a:lvl1pPr>
          </a:lstStyle>
          <a:p>
            <a:endParaRPr lang="en-US">
              <a:solidFill>
                <a:srgbClr val="333333"/>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fld id="{4A8F49B9-23CF-4528-9187-3D9BD39E59F4}" type="slidenum">
              <a:rPr lang="en-US"/>
              <a:pPr/>
              <a:t>‹#›</a:t>
            </a:fld>
            <a:endParaRPr lang="en-US"/>
          </a:p>
        </p:txBody>
      </p:sp>
    </p:spTree>
    <p:extLst>
      <p:ext uri="{BB962C8B-B14F-4D97-AF65-F5344CB8AC3E}">
        <p14:creationId xmlns:p14="http://schemas.microsoft.com/office/powerpoint/2010/main" val="17412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15.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4.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image" Target="../media/image20.jpeg"/><Relationship Id="rId5" Type="http://schemas.openxmlformats.org/officeDocument/2006/relationships/slideLayout" Target="../slideLayouts/slideLayout124.xml"/><Relationship Id="rId10" Type="http://schemas.openxmlformats.org/officeDocument/2006/relationships/theme" Target="../theme/theme13.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19.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18.png"/><Relationship Id="rId2" Type="http://schemas.openxmlformats.org/officeDocument/2006/relationships/slideLayout" Target="../slideLayouts/slideLayout130.xml"/><Relationship Id="rId16" Type="http://schemas.openxmlformats.org/officeDocument/2006/relationships/theme" Target="../theme/theme15.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image" Target="../media/image19.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8.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10" Type="http://schemas.openxmlformats.org/officeDocument/2006/relationships/image" Target="../media/image24.jpeg"/><Relationship Id="rId4" Type="http://schemas.openxmlformats.org/officeDocument/2006/relationships/slideLayout" Target="../slideLayouts/slideLayout160.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image" Target="../media/image15.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14.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34" Type="http://schemas.openxmlformats.org/officeDocument/2006/relationships/image" Target="../media/image19.png"/><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image" Target="../media/image18.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theme" Target="../theme/theme19.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28.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1.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0.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28.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8.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8.emf"/><Relationship Id="rId5" Type="http://schemas.openxmlformats.org/officeDocument/2006/relationships/slideLayout" Target="../slideLayouts/slideLayout61.xml"/><Relationship Id="rId10"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3.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98424" y="70"/>
            <a:ext cx="8950325" cy="8286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52400" y="990600"/>
            <a:ext cx="8896350" cy="5010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19499" name="Rectangle 11"/>
          <p:cNvSpPr>
            <a:spLocks noChangeArrowheads="1"/>
          </p:cNvSpPr>
          <p:nvPr/>
        </p:nvSpPr>
        <p:spPr bwMode="auto">
          <a:xfrm>
            <a:off x="419100" y="133350"/>
            <a:ext cx="8229600" cy="800100"/>
          </a:xfrm>
          <a:prstGeom prst="rect">
            <a:avLst/>
          </a:prstGeom>
          <a:noFill/>
          <a:ln w="9525">
            <a:noFill/>
            <a:miter lim="800000"/>
            <a:headEnd/>
            <a:tailEnd/>
          </a:ln>
          <a:effectLst/>
        </p:spPr>
        <p:txBody>
          <a:bodyPr anchor="ctr"/>
          <a:lstStyle/>
          <a:p>
            <a:pPr>
              <a:lnSpc>
                <a:spcPct val="100000"/>
              </a:lnSpc>
              <a:spcBef>
                <a:spcPct val="0"/>
              </a:spcBef>
              <a:buFontTx/>
              <a:buNone/>
              <a:defRPr/>
            </a:pPr>
            <a:r>
              <a:rPr lang="en-US" sz="4000" b="1">
                <a:solidFill>
                  <a:srgbClr val="000066"/>
                </a:solidFill>
                <a:effectLst>
                  <a:outerShdw blurRad="38100" dist="38100" dir="2700000" algn="tl">
                    <a:srgbClr val="C0C0C0"/>
                  </a:outerShdw>
                </a:effectLst>
                <a:latin typeface="Arial"/>
                <a:ea typeface="ＭＳ Ｐゴシック" pitchFamily="34" charset="-128"/>
              </a:rPr>
              <a:t> </a:t>
            </a:r>
          </a:p>
        </p:txBody>
      </p:sp>
      <p:sp>
        <p:nvSpPr>
          <p:cNvPr id="319507" name="Line 19"/>
          <p:cNvSpPr>
            <a:spLocks noChangeShapeType="1"/>
          </p:cNvSpPr>
          <p:nvPr/>
        </p:nvSpPr>
        <p:spPr bwMode="auto">
          <a:xfrm>
            <a:off x="0" y="858838"/>
            <a:ext cx="9156700" cy="0"/>
          </a:xfrm>
          <a:prstGeom prst="line">
            <a:avLst/>
          </a:prstGeom>
          <a:noFill/>
          <a:ln w="25400">
            <a:solidFill>
              <a:srgbClr val="005EA4"/>
            </a:solidFill>
            <a:round/>
            <a:headEnd/>
            <a:tailEnd/>
          </a:ln>
          <a:effectLst/>
        </p:spPr>
        <p:txBody>
          <a:bodyPr/>
          <a:lstStyle/>
          <a:p>
            <a:pPr>
              <a:defRPr/>
            </a:pPr>
            <a:endParaRPr lang="en-US" sz="1800">
              <a:solidFill>
                <a:srgbClr val="000000"/>
              </a:solidFill>
              <a:latin typeface="Arial"/>
              <a:ea typeface="ＭＳ Ｐゴシック" pitchFamily="34" charset="-128"/>
            </a:endParaRPr>
          </a:p>
        </p:txBody>
      </p:sp>
      <p:sp>
        <p:nvSpPr>
          <p:cNvPr id="319508" name="Line 20"/>
          <p:cNvSpPr>
            <a:spLocks noChangeShapeType="1"/>
          </p:cNvSpPr>
          <p:nvPr/>
        </p:nvSpPr>
        <p:spPr bwMode="auto">
          <a:xfrm>
            <a:off x="0" y="890588"/>
            <a:ext cx="9144000" cy="0"/>
          </a:xfrm>
          <a:prstGeom prst="line">
            <a:avLst/>
          </a:prstGeom>
          <a:noFill/>
          <a:ln w="31750">
            <a:solidFill>
              <a:srgbClr val="969696"/>
            </a:solidFill>
            <a:round/>
            <a:headEnd/>
            <a:tailEnd/>
          </a:ln>
          <a:effectLst/>
        </p:spPr>
        <p:txBody>
          <a:bodyPr/>
          <a:lstStyle/>
          <a:p>
            <a:pPr>
              <a:defRPr/>
            </a:pPr>
            <a:endParaRPr lang="en-US" sz="1800">
              <a:solidFill>
                <a:srgbClr val="000000"/>
              </a:solidFill>
              <a:latin typeface="Arial"/>
              <a:ea typeface="ＭＳ Ｐゴシック" pitchFamily="34" charset="-128"/>
            </a:endParaRPr>
          </a:p>
        </p:txBody>
      </p:sp>
      <p:sp>
        <p:nvSpPr>
          <p:cNvPr id="319518" name="Rectangle 30"/>
          <p:cNvSpPr>
            <a:spLocks noChangeArrowheads="1"/>
          </p:cNvSpPr>
          <p:nvPr/>
        </p:nvSpPr>
        <p:spPr bwMode="auto">
          <a:xfrm>
            <a:off x="699836" y="6165615"/>
            <a:ext cx="1146468" cy="507831"/>
          </a:xfrm>
          <a:prstGeom prst="rect">
            <a:avLst/>
          </a:prstGeom>
          <a:noFill/>
          <a:ln w="9525" algn="ctr">
            <a:noFill/>
            <a:miter lim="800000"/>
            <a:headEnd/>
            <a:tailEnd/>
          </a:ln>
          <a:effectLst/>
        </p:spPr>
        <p:txBody>
          <a:bodyPr wrap="none" anchor="ctr">
            <a:spAutoFit/>
          </a:bodyPr>
          <a:lstStyle/>
          <a:p>
            <a:pPr eaLnBrk="0" hangingPunct="0">
              <a:lnSpc>
                <a:spcPct val="75000"/>
              </a:lnSpc>
              <a:spcBef>
                <a:spcPct val="0"/>
              </a:spcBef>
              <a:buFontTx/>
              <a:buNone/>
              <a:defRPr/>
            </a:pPr>
            <a:r>
              <a:rPr lang="en-US" sz="1800" dirty="0">
                <a:solidFill>
                  <a:srgbClr val="FFFFFF"/>
                </a:solidFill>
                <a:latin typeface="Times New Roman" pitchFamily="18" charset="0"/>
                <a:ea typeface="ＭＳ Ｐゴシック" pitchFamily="34" charset="-128"/>
                <a:cs typeface="Times New Roman" pitchFamily="18" charset="0"/>
              </a:rPr>
              <a:t>Homeland</a:t>
            </a:r>
          </a:p>
          <a:p>
            <a:pPr eaLnBrk="0" hangingPunct="0">
              <a:lnSpc>
                <a:spcPct val="75000"/>
              </a:lnSpc>
              <a:spcBef>
                <a:spcPct val="0"/>
              </a:spcBef>
              <a:buFontTx/>
              <a:buNone/>
              <a:defRPr/>
            </a:pPr>
            <a:r>
              <a:rPr lang="en-US" sz="1800" dirty="0">
                <a:solidFill>
                  <a:srgbClr val="FFFFFF"/>
                </a:solidFill>
                <a:latin typeface="Times New Roman" pitchFamily="18" charset="0"/>
                <a:ea typeface="ＭＳ Ｐゴシック" pitchFamily="34" charset="-128"/>
                <a:cs typeface="Times New Roman" pitchFamily="18" charset="0"/>
              </a:rPr>
              <a:t>Security</a:t>
            </a:r>
          </a:p>
        </p:txBody>
      </p:sp>
      <p:sp>
        <p:nvSpPr>
          <p:cNvPr id="319519" name="Rectangle 31"/>
          <p:cNvSpPr>
            <a:spLocks noChangeArrowheads="1"/>
          </p:cNvSpPr>
          <p:nvPr/>
        </p:nvSpPr>
        <p:spPr bwMode="auto">
          <a:xfrm>
            <a:off x="4876800" y="6294931"/>
            <a:ext cx="4171950" cy="227755"/>
          </a:xfrm>
          <a:prstGeom prst="rect">
            <a:avLst/>
          </a:prstGeom>
          <a:noFill/>
          <a:ln w="9525" algn="ctr">
            <a:noFill/>
            <a:miter lim="800000"/>
            <a:headEnd/>
            <a:tailEnd/>
          </a:ln>
          <a:effectLst/>
        </p:spPr>
        <p:txBody>
          <a:bodyPr wrap="square" anchor="ctr">
            <a:spAutoFit/>
          </a:bodyPr>
          <a:lstStyle/>
          <a:p>
            <a:pPr algn="r" eaLnBrk="0" hangingPunct="0">
              <a:spcBef>
                <a:spcPct val="0"/>
              </a:spcBef>
              <a:buFontTx/>
              <a:buNone/>
              <a:defRPr/>
            </a:pPr>
            <a:r>
              <a:rPr lang="en-US" sz="1100" i="1" dirty="0">
                <a:solidFill>
                  <a:srgbClr val="FFFFFF"/>
                </a:solidFill>
                <a:latin typeface="Lucida Sans" pitchFamily="34" charset="0"/>
                <a:ea typeface="ＭＳ Ｐゴシック" pitchFamily="34" charset="-128"/>
                <a:cs typeface="Arial" pitchFamily="34" charset="0"/>
              </a:rPr>
              <a:t>Office of Cybersecurity and Communications</a:t>
            </a:r>
          </a:p>
        </p:txBody>
      </p:sp>
      <p:sp>
        <p:nvSpPr>
          <p:cNvPr id="319497" name="Rectangle 9"/>
          <p:cNvSpPr>
            <a:spLocks noGrp="1" noChangeArrowheads="1"/>
          </p:cNvSpPr>
          <p:nvPr>
            <p:ph type="sldNum" sz="quarter" idx="4"/>
          </p:nvPr>
        </p:nvSpPr>
        <p:spPr bwMode="auto">
          <a:xfrm>
            <a:off x="8597901" y="6664395"/>
            <a:ext cx="546100"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900" b="1">
                <a:solidFill>
                  <a:schemeClr val="tx1"/>
                </a:solidFill>
                <a:latin typeface="Arial" charset="0"/>
              </a:defRPr>
            </a:lvl1pPr>
          </a:lstStyle>
          <a:p>
            <a:pPr>
              <a:defRPr/>
            </a:pPr>
            <a:fld id="{C3FF4266-80A2-46C8-86B6-F0F51BB77361}" type="slidenum">
              <a:rPr lang="en-US" smtClean="0">
                <a:solidFill>
                  <a:srgbClr val="000000"/>
                </a:solidFill>
                <a:ea typeface="ＭＳ Ｐゴシック" pitchFamily="34" charset="-128"/>
              </a:rPr>
              <a:pPr>
                <a:defRPr/>
              </a:pPr>
              <a:t>‹#›</a:t>
            </a:fld>
            <a:endParaRPr lang="en-US">
              <a:solidFill>
                <a:srgbClr val="000000"/>
              </a:solidFill>
              <a:ea typeface="ＭＳ Ｐゴシック" pitchFamily="34" charset="-128"/>
            </a:endParaRPr>
          </a:p>
        </p:txBody>
      </p:sp>
      <p:pic>
        <p:nvPicPr>
          <p:cNvPr id="13" name="Picture 15" descr="DHS_for_ppt"/>
          <p:cNvPicPr>
            <a:picLocks noChangeAspect="1" noChangeArrowheads="1"/>
          </p:cNvPicPr>
          <p:nvPr/>
        </p:nvPicPr>
        <p:blipFill>
          <a:blip r:embed="rId15"/>
          <a:srcRect/>
          <a:stretch>
            <a:fillRect/>
          </a:stretch>
        </p:blipFill>
        <p:spPr bwMode="auto">
          <a:xfrm>
            <a:off x="444501" y="6159570"/>
            <a:ext cx="2211388" cy="688975"/>
          </a:xfrm>
          <a:prstGeom prst="rect">
            <a:avLst/>
          </a:prstGeom>
          <a:noFill/>
          <a:ln w="9525">
            <a:noFill/>
            <a:miter lim="800000"/>
            <a:headEnd/>
            <a:tailEnd/>
          </a:ln>
        </p:spPr>
      </p:pic>
    </p:spTree>
    <p:extLst>
      <p:ext uri="{BB962C8B-B14F-4D97-AF65-F5344CB8AC3E}">
        <p14:creationId xmlns:p14="http://schemas.microsoft.com/office/powerpoint/2010/main" val="3233307650"/>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 id="2147484769" r:id="rId12"/>
    <p:sldLayoutId id="2147484770"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200" b="0">
          <a:solidFill>
            <a:srgbClr val="000066"/>
          </a:solidFill>
          <a:effectLst/>
          <a:latin typeface="+mj-lt"/>
          <a:ea typeface="+mj-ea"/>
          <a:cs typeface="+mj-cs"/>
        </a:defRPr>
      </a:lvl1pPr>
      <a:lvl2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4000" b="1">
          <a:solidFill>
            <a:srgbClr val="000066"/>
          </a:solidFill>
          <a:effectLst>
            <a:outerShdw blurRad="38100" dist="38100" dir="2700000" algn="tl">
              <a:srgbClr val="C0C0C0"/>
            </a:outerShdw>
          </a:effectLst>
          <a:latin typeface="Arial" charset="0"/>
        </a:defRPr>
      </a:lvl5pPr>
      <a:lvl6pPr marL="4572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6pPr>
      <a:lvl7pPr marL="9144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7pPr>
      <a:lvl8pPr marL="13716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8pPr>
      <a:lvl9pPr marL="1828800" algn="l" rtl="0" fontAlgn="base">
        <a:spcBef>
          <a:spcPct val="0"/>
        </a:spcBef>
        <a:spcAft>
          <a:spcPct val="0"/>
        </a:spcAft>
        <a:defRPr sz="4000" b="1">
          <a:solidFill>
            <a:srgbClr val="000066"/>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002060"/>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10" name="Picture 9" descr="Header3.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a:latin typeface="Arial" charset="0"/>
              <a:ea typeface="ＭＳ Ｐゴシック" charset="0"/>
            </a:endParaRPr>
          </a:p>
        </p:txBody>
      </p:sp>
      <p:sp>
        <p:nvSpPr>
          <p:cNvPr id="1026" name="Rectangle 2"/>
          <p:cNvSpPr>
            <a:spLocks noGrp="1" noChangeArrowheads="1"/>
          </p:cNvSpPr>
          <p:nvPr>
            <p:ph type="title"/>
          </p:nvPr>
        </p:nvSpPr>
        <p:spPr bwMode="auto">
          <a:xfrm>
            <a:off x="381034"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p:nvPicPr>
        <p:blipFill>
          <a:blip r:embed="rId16"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3932932624"/>
      </p:ext>
    </p:extLst>
  </p:cSld>
  <p:clrMap bg1="dk2" tx1="lt1" bg2="dk1" tx2="lt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 id="2147485635"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dirty="0">
              <a:latin typeface="Arial"/>
              <a:ea typeface="ＭＳ Ｐゴシック" charset="0"/>
            </a:endParaRPr>
          </a:p>
        </p:txBody>
      </p:sp>
      <p:pic>
        <p:nvPicPr>
          <p:cNvPr id="4" name="Picture 3" descr="DHS_S&amp;T_logo_blue_rgb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34"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2472838856"/>
      </p:ext>
    </p:extLst>
  </p:cSld>
  <p:clrMap bg1="dk2" tx1="lt1" bg2="dk1" tx2="lt2" accent1="accent1" accent2="accent2" accent3="accent3" accent4="accent4" accent5="accent5" accent6="accent6" hlink="hlink" folHlink="folHlink"/>
  <p:sldLayoutIdLst>
    <p:sldLayoutId id="2147485799" r:id="rId1"/>
    <p:sldLayoutId id="2147485801"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dirty="0">
              <a:latin typeface="Arial"/>
              <a:ea typeface="ＭＳ Ｐゴシック" charset="0"/>
            </a:endParaRPr>
          </a:p>
        </p:txBody>
      </p:sp>
      <p:pic>
        <p:nvPicPr>
          <p:cNvPr id="4" name="Picture 3" descr="DHS_S&amp;T_logo_blue_rgb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34"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407251218"/>
      </p:ext>
    </p:extLst>
  </p:cSld>
  <p:clrMap bg1="dk2" tx1="lt1" bg2="dk1" tx2="lt2" accent1="accent1" accent2="accent2" accent3="accent3" accent4="accent4" accent5="accent5" accent6="accent6" hlink="hlink" folHlink="folHlink"/>
  <p:sldLayoutIdLst>
    <p:sldLayoutId id="2147485803" r:id="rId1"/>
    <p:sldLayoutId id="2147485805"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0"/>
            <a:ext cx="9144000" cy="1584960"/>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419"/>
            <a:ext cx="20574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fontAlgn="auto">
              <a:lnSpc>
                <a:spcPct val="100000"/>
              </a:lnSpc>
              <a:spcBef>
                <a:spcPts val="0"/>
              </a:spcBef>
              <a:spcAft>
                <a:spcPts val="0"/>
              </a:spcAft>
              <a:buFontTx/>
              <a:buNone/>
            </a:pPr>
            <a:fld id="{3F01C167-F447-7C45-B6F6-A5C7392EAD5E}" type="slidenum">
              <a:rPr lang="en-US" smtClean="0">
                <a:solidFill>
                  <a:prstClr val="black">
                    <a:lumMod val="65000"/>
                    <a:lumOff val="35000"/>
                  </a:prstClr>
                </a:solidFill>
                <a:latin typeface="Calibri" panose="020F0502020204030204"/>
              </a:rPr>
              <a:pPr fontAlgn="auto">
                <a:lnSpc>
                  <a:spcPct val="100000"/>
                </a:lnSpc>
                <a:spcBef>
                  <a:spcPts val="0"/>
                </a:spcBef>
                <a:spcAft>
                  <a:spcPts val="0"/>
                </a:spcAft>
                <a:buFontTx/>
                <a:buNone/>
              </a:pPr>
              <a:t>‹#›</a:t>
            </a:fld>
            <a:endParaRPr lang="en-US" dirty="0">
              <a:solidFill>
                <a:prstClr val="black">
                  <a:lumMod val="65000"/>
                  <a:lumOff val="35000"/>
                </a:prstClr>
              </a:solidFill>
              <a:latin typeface="Calibri" panose="020F0502020204030204"/>
            </a:endParaRPr>
          </a:p>
        </p:txBody>
      </p:sp>
      <p:sp>
        <p:nvSpPr>
          <p:cNvPr id="10" name="Title Placeholder 9"/>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Footer Placeholder 10"/>
          <p:cNvSpPr>
            <a:spLocks noGrp="1"/>
          </p:cNvSpPr>
          <p:nvPr>
            <p:ph type="ftr" sz="quarter" idx="3"/>
          </p:nvPr>
        </p:nvSpPr>
        <p:spPr>
          <a:xfrm>
            <a:off x="628650" y="6356418"/>
            <a:ext cx="5829300" cy="365125"/>
          </a:xfrm>
          <a:prstGeom prst="rect">
            <a:avLst/>
          </a:prstGeom>
        </p:spPr>
        <p:txBody>
          <a:bodyPr vert="horz" lIns="91440" tIns="45720" rIns="91440" bIns="45720" rtlCol="0" anchor="ctr"/>
          <a:lstStyle>
            <a:lvl1pPr algn="l">
              <a:defRPr sz="1000">
                <a:solidFill>
                  <a:schemeClr val="tx1">
                    <a:lumMod val="65000"/>
                    <a:lumOff val="35000"/>
                  </a:schemeClr>
                </a:solidFill>
                <a:latin typeface="Arial" charset="0"/>
                <a:ea typeface="Arial" charset="0"/>
                <a:cs typeface="Arial" charset="0"/>
              </a:defRPr>
            </a:lvl1pPr>
          </a:lstStyle>
          <a:p>
            <a:pPr fontAlgn="auto">
              <a:lnSpc>
                <a:spcPct val="100000"/>
              </a:lnSpc>
              <a:spcBef>
                <a:spcPts val="0"/>
              </a:spcBef>
              <a:spcAft>
                <a:spcPts val="0"/>
              </a:spcAft>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Tree>
    <p:extLst>
      <p:ext uri="{BB962C8B-B14F-4D97-AF65-F5344CB8AC3E}">
        <p14:creationId xmlns:p14="http://schemas.microsoft.com/office/powerpoint/2010/main" val="1907615882"/>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431" r:id="rId9"/>
  </p:sldLayoutIdLst>
  <p:hf hdr="0" dt="0"/>
  <p:txStyles>
    <p:titleStyle>
      <a:lvl1pPr algn="l" defTabSz="914400" rtl="0" eaLnBrk="1" latinLnBrk="0" hangingPunct="1">
        <a:lnSpc>
          <a:spcPct val="90000"/>
        </a:lnSpc>
        <a:spcBef>
          <a:spcPct val="0"/>
        </a:spcBef>
        <a:buNone/>
        <a:defRPr sz="40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a:solidFill>
                <a:srgbClr val="FFFFFF"/>
              </a:solidFill>
              <a:latin typeface="Arial"/>
              <a:ea typeface="ＭＳ Ｐゴシック" charset="0"/>
            </a:endParaRPr>
          </a:p>
        </p:txBody>
      </p:sp>
      <p:pic>
        <p:nvPicPr>
          <p:cNvPr id="10" name="Picture 9" descr="Header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a:latin typeface="Arial"/>
              <a:ea typeface="ＭＳ Ｐゴシック" charset="0"/>
            </a:endParaRPr>
          </a:p>
        </p:txBody>
      </p:sp>
      <p:sp>
        <p:nvSpPr>
          <p:cNvPr id="1026" name="Rectangle 2"/>
          <p:cNvSpPr>
            <a:spLocks noGrp="1" noChangeArrowheads="1"/>
          </p:cNvSpPr>
          <p:nvPr>
            <p:ph type="title"/>
          </p:nvPr>
        </p:nvSpPr>
        <p:spPr bwMode="auto">
          <a:xfrm>
            <a:off x="38103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p:nvPicPr>
        <p:blipFill>
          <a:blip r:embed="rId3"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489917088"/>
      </p:ext>
    </p:extLst>
  </p:cSld>
  <p:clrMap bg1="dk2" tx1="lt1" bg2="dk1" tx2="lt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4" name="Picture 3" descr="DHS_S&amp;T_logo_blue_rgb2.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81000" y="5881687"/>
            <a:ext cx="1905000" cy="808038"/>
          </a:xfrm>
          <a:prstGeom prst="rect">
            <a:avLst/>
          </a:prstGeom>
        </p:spPr>
      </p:pic>
      <p:pic>
        <p:nvPicPr>
          <p:cNvPr id="3" name="Picture 2" descr="Header3.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29"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24" name="Footer Placeholder 4"/>
          <p:cNvSpPr>
            <a:spLocks noGrp="1"/>
          </p:cNvSpPr>
          <p:nvPr>
            <p:ph type="ftr" sz="quarter" idx="3"/>
          </p:nvPr>
        </p:nvSpPr>
        <p:spPr>
          <a:xfrm>
            <a:off x="3124200" y="6356408"/>
            <a:ext cx="2895600" cy="365125"/>
          </a:xfrm>
          <a:prstGeom prst="rect">
            <a:avLst/>
          </a:prstGeom>
        </p:spPr>
        <p:txBody>
          <a:bodyPr vert="horz" lIns="91440" tIns="45720" rIns="91440" bIns="45720" rtlCol="0" anchor="ctr"/>
          <a:lstStyle>
            <a:lvl1pPr algn="ctr">
              <a:defRPr sz="1200">
                <a:solidFill>
                  <a:srgbClr val="333333"/>
                </a:solidFill>
              </a:defRPr>
            </a:lvl1pPr>
          </a:lstStyle>
          <a:p>
            <a:pPr fontAlgn="auto">
              <a:lnSpc>
                <a:spcPct val="100000"/>
              </a:lnSpc>
              <a:spcBef>
                <a:spcPts val="0"/>
              </a:spcBef>
              <a:spcAft>
                <a:spcPts val="0"/>
              </a:spcAft>
              <a:buFontTx/>
              <a:buNone/>
            </a:pPr>
            <a:endParaRPr lang="en-US" kern="0" dirty="0" smtClean="0">
              <a:latin typeface="Arial" charset="0"/>
              <a:ea typeface="ＭＳ Ｐゴシック" charset="0"/>
            </a:endParaRPr>
          </a:p>
        </p:txBody>
      </p:sp>
      <p:sp>
        <p:nvSpPr>
          <p:cNvPr id="26" name="Slide Number Placeholder 5"/>
          <p:cNvSpPr>
            <a:spLocks noGrp="1"/>
          </p:cNvSpPr>
          <p:nvPr>
            <p:ph type="sldNum" sz="quarter" idx="4"/>
          </p:nvPr>
        </p:nvSpPr>
        <p:spPr>
          <a:xfrm>
            <a:off x="6781800" y="6356408"/>
            <a:ext cx="2133600" cy="365125"/>
          </a:xfrm>
          <a:prstGeom prst="rect">
            <a:avLst/>
          </a:prstGeom>
        </p:spPr>
        <p:txBody>
          <a:bodyPr vert="horz" lIns="91440" tIns="45720" rIns="91440" bIns="45720" rtlCol="0" anchor="ctr"/>
          <a:lstStyle>
            <a:lvl1pPr algn="r">
              <a:defRPr sz="1200">
                <a:solidFill>
                  <a:srgbClr val="333333"/>
                </a:solidFill>
              </a:defRPr>
            </a:lvl1pPr>
          </a:lstStyle>
          <a:p>
            <a:pPr fontAlgn="auto">
              <a:lnSpc>
                <a:spcPct val="100000"/>
              </a:lnSpc>
              <a:spcBef>
                <a:spcPts val="0"/>
              </a:spcBef>
              <a:spcAft>
                <a:spcPts val="0"/>
              </a:spcAft>
              <a:buFontTx/>
              <a:buNone/>
            </a:pPr>
            <a:fld id="{72A22946-E41F-7E45-8B5C-1B7CD5861BD5}" type="slidenum">
              <a:rPr lang="en-US" kern="0" smtClean="0">
                <a:latin typeface="Arial" charset="0"/>
                <a:ea typeface="ＭＳ Ｐゴシック" charset="0"/>
              </a:rPr>
              <a:pPr fontAlgn="auto">
                <a:lnSpc>
                  <a:spcPct val="100000"/>
                </a:lnSpc>
                <a:spcBef>
                  <a:spcPts val="0"/>
                </a:spcBef>
                <a:spcAft>
                  <a:spcPts val="0"/>
                </a:spcAft>
                <a:buFontTx/>
                <a:buNone/>
              </a:pPr>
              <a:t>‹#›</a:t>
            </a:fld>
            <a:endParaRPr lang="en-US" kern="0" smtClean="0">
              <a:latin typeface="Arial" charset="0"/>
              <a:ea typeface="ＭＳ Ｐゴシック" charset="0"/>
            </a:endParaRPr>
          </a:p>
        </p:txBody>
      </p:sp>
    </p:spTree>
    <p:extLst>
      <p:ext uri="{BB962C8B-B14F-4D97-AF65-F5344CB8AC3E}">
        <p14:creationId xmlns:p14="http://schemas.microsoft.com/office/powerpoint/2010/main" val="1850929532"/>
      </p:ext>
    </p:extLst>
  </p:cSld>
  <p:clrMap bg1="dk2" tx1="lt1" bg2="dk1" tx2="lt2" accent1="accent1" accent2="accent2" accent3="accent3" accent4="accent4" accent5="accent5" accent6="accent6" hlink="hlink" folHlink="folHlink"/>
  <p:sldLayoutIdLst>
    <p:sldLayoutId id="2147486097" r:id="rId1"/>
    <p:sldLayoutId id="2147486098" r:id="rId2"/>
    <p:sldLayoutId id="2147486099" r:id="rId3"/>
    <p:sldLayoutId id="2147486100" r:id="rId4"/>
    <p:sldLayoutId id="2147486101" r:id="rId5"/>
    <p:sldLayoutId id="2147486102" r:id="rId6"/>
    <p:sldLayoutId id="2147486103" r:id="rId7"/>
    <p:sldLayoutId id="2147486104" r:id="rId8"/>
    <p:sldLayoutId id="2147486105" r:id="rId9"/>
    <p:sldLayoutId id="2147486106" r:id="rId10"/>
    <p:sldLayoutId id="2147486107" r:id="rId11"/>
    <p:sldLayoutId id="2147486108" r:id="rId12"/>
    <p:sldLayoutId id="2147486109" r:id="rId13"/>
    <p:sldLayoutId id="2147486406" r:id="rId14"/>
    <p:sldLayoutId id="2147486432" r:id="rId15"/>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dirty="0" smtClean="0">
              <a:solidFill>
                <a:srgbClr val="FFFFFF"/>
              </a:solidFill>
              <a:latin typeface="Arial" charset="0"/>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dirty="0">
              <a:latin typeface="Arial" charset="0"/>
              <a:ea typeface="ＭＳ Ｐゴシック" charset="0"/>
            </a:endParaRPr>
          </a:p>
        </p:txBody>
      </p:sp>
      <p:pic>
        <p:nvPicPr>
          <p:cNvPr id="4" name="Picture 3" descr="DHS_S&amp;T_logo_blue_rgb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1000" y="5867400"/>
            <a:ext cx="1905000" cy="808038"/>
          </a:xfrm>
          <a:prstGeom prst="rect">
            <a:avLst/>
          </a:prstGeom>
        </p:spPr>
      </p:pic>
      <p:pic>
        <p:nvPicPr>
          <p:cNvPr id="3" name="Picture 2" descr="Header3.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026" name="Rectangle 2"/>
          <p:cNvSpPr>
            <a:spLocks noGrp="1" noChangeArrowheads="1"/>
          </p:cNvSpPr>
          <p:nvPr>
            <p:ph type="title"/>
          </p:nvPr>
        </p:nvSpPr>
        <p:spPr bwMode="auto">
          <a:xfrm>
            <a:off x="381029"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Tree>
    <p:extLst>
      <p:ext uri="{BB962C8B-B14F-4D97-AF65-F5344CB8AC3E}">
        <p14:creationId xmlns:p14="http://schemas.microsoft.com/office/powerpoint/2010/main" val="3557025780"/>
      </p:ext>
    </p:extLst>
  </p:cSld>
  <p:clrMap bg1="dk2" tx1="lt1" bg2="dk1" tx2="lt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 id="2147486128" r:id="rId12"/>
    <p:sldLayoutId id="2147486129"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4615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323975"/>
            <a:ext cx="822960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0811895"/>
      </p:ext>
    </p:extLst>
  </p:cSld>
  <p:clrMap bg1="lt1" tx1="dk1" bg2="lt2" tx2="dk2" accent1="accent1" accent2="accent2" accent3="accent3" accent4="accent4" accent5="accent5" accent6="accent6" hlink="hlink" folHlink="folHlink"/>
  <p:sldLayoutIdLst>
    <p:sldLayoutId id="2147486143" r:id="rId1"/>
    <p:sldLayoutId id="2147486144" r:id="rId2"/>
    <p:sldLayoutId id="2147486145" r:id="rId3"/>
    <p:sldLayoutId id="2147486146" r:id="rId4"/>
    <p:sldLayoutId id="2147486147" r:id="rId5"/>
    <p:sldLayoutId id="2147486148" r:id="rId6"/>
    <p:sldLayoutId id="2147486149" r:id="rId7"/>
    <p:sldLayoutId id="2147486150" r:id="rId8"/>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3200" kern="1200" spc="-50">
          <a:solidFill>
            <a:schemeClr val="tx1"/>
          </a:solidFill>
          <a:latin typeface="Calibri"/>
          <a:ea typeface="MS PGothic" pitchFamily="34" charset="-128"/>
          <a:cs typeface="Calibri"/>
        </a:defRPr>
      </a:lvl1pPr>
      <a:lvl2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2pPr>
      <a:lvl3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3pPr>
      <a:lvl4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4pPr>
      <a:lvl5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5pPr>
      <a:lvl6pPr marL="4572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6pPr>
      <a:lvl7pPr marL="9144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7pPr>
      <a:lvl8pPr marL="13716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8pPr>
      <a:lvl9pPr marL="18288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9pPr>
    </p:titleStyle>
    <p:bodyStyle>
      <a:lvl1pPr marL="230188" indent="-230188" algn="l" rtl="0" eaLnBrk="0" fontAlgn="base" hangingPunct="0">
        <a:spcBef>
          <a:spcPct val="20000"/>
        </a:spcBef>
        <a:spcAft>
          <a:spcPct val="0"/>
        </a:spcAft>
        <a:buClr>
          <a:schemeClr val="tx2"/>
        </a:buClr>
        <a:buFont typeface="Arial" pitchFamily="34" charset="0"/>
        <a:buChar char="•"/>
        <a:defRPr sz="2400" kern="1200">
          <a:solidFill>
            <a:srgbClr val="404040"/>
          </a:solidFill>
          <a:latin typeface="Calibri"/>
          <a:ea typeface="MS PGothic" pitchFamily="34" charset="-128"/>
          <a:cs typeface="Calibri"/>
        </a:defRPr>
      </a:lvl1pPr>
      <a:lvl2pPr marL="515938" indent="-285750" algn="l" rtl="0" eaLnBrk="0" fontAlgn="base" hangingPunct="0">
        <a:spcBef>
          <a:spcPct val="20000"/>
        </a:spcBef>
        <a:spcAft>
          <a:spcPct val="0"/>
        </a:spcAft>
        <a:buClr>
          <a:schemeClr val="tx2"/>
        </a:buClr>
        <a:buSzPct val="150000"/>
        <a:buFont typeface="Lucida Grande" charset="0"/>
        <a:buChar char="‒"/>
        <a:defRPr kern="1200">
          <a:solidFill>
            <a:srgbClr val="404040"/>
          </a:solidFill>
          <a:latin typeface="Calibri"/>
          <a:ea typeface="MS PGothic" pitchFamily="34" charset="-128"/>
          <a:cs typeface="Calibri"/>
        </a:defRPr>
      </a:lvl2pPr>
      <a:lvl3pPr marL="685800" indent="-169863" algn="l" rtl="0" eaLnBrk="0" fontAlgn="base" hangingPunct="0">
        <a:spcBef>
          <a:spcPct val="20000"/>
        </a:spcBef>
        <a:spcAft>
          <a:spcPct val="0"/>
        </a:spcAft>
        <a:buClr>
          <a:schemeClr val="tx2"/>
        </a:buClr>
        <a:buFont typeface="Arial" pitchFamily="34" charset="0"/>
        <a:buChar char="•"/>
        <a:defRPr sz="1600" kern="1200">
          <a:solidFill>
            <a:srgbClr val="404040"/>
          </a:solidFill>
          <a:latin typeface="Calibri"/>
          <a:ea typeface="MS PGothic" pitchFamily="34" charset="-128"/>
          <a:cs typeface="Calibri"/>
        </a:defRPr>
      </a:lvl3pPr>
      <a:lvl4pPr marL="854075" indent="-168275" algn="l" rtl="0" eaLnBrk="0" fontAlgn="base" hangingPunct="0">
        <a:spcBef>
          <a:spcPct val="20000"/>
        </a:spcBef>
        <a:spcAft>
          <a:spcPct val="0"/>
        </a:spcAft>
        <a:buClr>
          <a:schemeClr val="tx2"/>
        </a:buClr>
        <a:buSzPct val="120000"/>
        <a:buFont typeface="Lucida Grande" charset="0"/>
        <a:buChar char="‒"/>
        <a:defRPr sz="1400" kern="1200">
          <a:solidFill>
            <a:srgbClr val="404040"/>
          </a:solidFill>
          <a:latin typeface="Calibri"/>
          <a:ea typeface="MS PGothic" pitchFamily="34" charset="-128"/>
          <a:cs typeface="Calibri"/>
        </a:defRPr>
      </a:lvl4pPr>
      <a:lvl5pPr marL="969963" indent="-115888" algn="l" rtl="0" eaLnBrk="0" fontAlgn="base" hangingPunct="0">
        <a:spcBef>
          <a:spcPct val="20000"/>
        </a:spcBef>
        <a:spcAft>
          <a:spcPct val="0"/>
        </a:spcAft>
        <a:buClr>
          <a:schemeClr val="tx2"/>
        </a:buClr>
        <a:buSzPct val="80000"/>
        <a:buFont typeface="Arial" pitchFamily="34" charset="0"/>
        <a:buChar char="•"/>
        <a:defRPr sz="1400" kern="1200">
          <a:solidFill>
            <a:srgbClr val="404040"/>
          </a:solidFill>
          <a:latin typeface="Calibri"/>
          <a:ea typeface="MS PGothic" pitchFamily="34" charset="-128"/>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smtClean="0">
              <a:solidFill>
                <a:srgbClr val="FFFFFF"/>
              </a:solidFill>
              <a:latin typeface="Arial" charset="0"/>
              <a:ea typeface="ＭＳ Ｐゴシック" charset="0"/>
            </a:endParaRPr>
          </a:p>
        </p:txBody>
      </p:sp>
      <p:pic>
        <p:nvPicPr>
          <p:cNvPr id="10" name="Picture 9" descr="Header3.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charset="0"/>
                <a:ea typeface="ＭＳ Ｐゴシック" charset="0"/>
              </a:rPr>
              <a:pPr eaLnBrk="0" hangingPunct="0">
                <a:lnSpc>
                  <a:spcPct val="100000"/>
                </a:lnSpc>
                <a:spcBef>
                  <a:spcPct val="0"/>
                </a:spcBef>
                <a:buFontTx/>
                <a:buNone/>
              </a:pPr>
              <a:t>‹#›</a:t>
            </a:fld>
            <a:endParaRPr lang="en-US">
              <a:latin typeface="Arial" charset="0"/>
              <a:ea typeface="ＭＳ Ｐゴシック" charset="0"/>
            </a:endParaRPr>
          </a:p>
        </p:txBody>
      </p:sp>
      <p:sp>
        <p:nvSpPr>
          <p:cNvPr id="1026" name="Rectangle 2"/>
          <p:cNvSpPr>
            <a:spLocks noGrp="1" noChangeArrowheads="1"/>
          </p:cNvSpPr>
          <p:nvPr>
            <p:ph type="title"/>
          </p:nvPr>
        </p:nvSpPr>
        <p:spPr bwMode="auto">
          <a:xfrm>
            <a:off x="38100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userDrawn="1"/>
        </p:nvPicPr>
        <p:blipFill>
          <a:blip r:embed="rId16"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2941440450"/>
      </p:ext>
    </p:extLst>
  </p:cSld>
  <p:clrMap bg1="dk2" tx1="lt1" bg2="dk1" tx2="lt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 id="2147486220" r:id="rId12"/>
    <p:sldLayoutId id="2147486221" r:id="rId13"/>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53000"/>
                </a:srgbClr>
              </a:gs>
              <a:gs pos="96000">
                <a:srgbClr val="FFFFFF">
                  <a:alpha val="37000"/>
                </a:srgbClr>
              </a:gs>
              <a:gs pos="38000">
                <a:srgbClr val="007DBC">
                  <a:alpha val="42000"/>
                </a:srgbClr>
              </a:gs>
            </a:gsLst>
            <a:path path="rect">
              <a:fillToRect r="100000" b="100000"/>
            </a:path>
            <a:tileRect l="-100000" t="-100000"/>
          </a:gradFill>
          <a:ln w="9525" cap="flat" cmpd="sng" algn="ctr">
            <a:noFill/>
            <a:prstDash val="solid"/>
            <a:round/>
            <a:headEnd type="none" w="med" len="med"/>
            <a:tailEnd type="none" w="med" len="med"/>
          </a:ln>
          <a:effectLst/>
        </p:spPr>
        <p:txBody>
          <a:bodyPr/>
          <a:lstStyle/>
          <a:p>
            <a:pPr eaLnBrk="0" hangingPunct="0">
              <a:lnSpc>
                <a:spcPct val="100000"/>
              </a:lnSpc>
              <a:spcBef>
                <a:spcPct val="0"/>
              </a:spcBef>
              <a:buFontTx/>
              <a:buNone/>
              <a:defRPr/>
            </a:pPr>
            <a:endParaRPr lang="en-US" sz="2400">
              <a:solidFill>
                <a:srgbClr val="FFFFFF"/>
              </a:solidFill>
              <a:latin typeface="Arial"/>
              <a:ea typeface="ＭＳ Ｐゴシック" charset="0"/>
            </a:endParaRP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ea typeface="ＭＳ Ｐゴシック" charset="0"/>
              </a:defRPr>
            </a:lvl1pPr>
          </a:lstStyle>
          <a:p>
            <a:pPr eaLnBrk="0" hangingPunct="0">
              <a:lnSpc>
                <a:spcPct val="100000"/>
              </a:lnSpc>
              <a:spcBef>
                <a:spcPct val="0"/>
              </a:spcBef>
              <a:buFontTx/>
              <a:buNone/>
              <a:defRPr/>
            </a:pPr>
            <a:fld id="{31B18DC7-71D1-4855-A767-947730E94CEC}" type="slidenum">
              <a:rPr lang="en-US">
                <a:latin typeface="Arial"/>
              </a:rPr>
              <a:pPr eaLnBrk="0" hangingPunct="0">
                <a:lnSpc>
                  <a:spcPct val="100000"/>
                </a:lnSpc>
                <a:spcBef>
                  <a:spcPct val="0"/>
                </a:spcBef>
                <a:buFontTx/>
                <a:buNone/>
                <a:defRPr/>
              </a:pPr>
              <a:t>‹#›</a:t>
            </a:fld>
            <a:endParaRPr lang="en-US">
              <a:latin typeface="Arial"/>
            </a:endParaRPr>
          </a:p>
        </p:txBody>
      </p:sp>
      <p:pic>
        <p:nvPicPr>
          <p:cNvPr id="1030" name="Picture 3" descr="DHS_S&amp;T_logo_blue_rgb2.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81000" y="5867400"/>
            <a:ext cx="190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Header3.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
          <p:cNvSpPr>
            <a:spLocks noGrp="1" noChangeArrowheads="1"/>
          </p:cNvSpPr>
          <p:nvPr>
            <p:ph type="title"/>
          </p:nvPr>
        </p:nvSpPr>
        <p:spPr bwMode="auto">
          <a:xfrm>
            <a:off x="381003" y="228600"/>
            <a:ext cx="82915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412725543"/>
      </p:ext>
    </p:extLst>
  </p:cSld>
  <p:clrMap bg1="dk2" tx1="lt1" bg2="dk1" tx2="lt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 id="2147486291" r:id="rId13"/>
    <p:sldLayoutId id="2147486292" r:id="rId14"/>
    <p:sldLayoutId id="2147486293" r:id="rId15"/>
    <p:sldLayoutId id="2147486294" r:id="rId16"/>
    <p:sldLayoutId id="2147486295" r:id="rId17"/>
    <p:sldLayoutId id="2147486296" r:id="rId18"/>
    <p:sldLayoutId id="2147486297" r:id="rId19"/>
    <p:sldLayoutId id="2147486298" r:id="rId20"/>
    <p:sldLayoutId id="2147486299" r:id="rId21"/>
    <p:sldLayoutId id="2147486300" r:id="rId22"/>
    <p:sldLayoutId id="2147486301" r:id="rId23"/>
    <p:sldLayoutId id="2147486302" r:id="rId24"/>
    <p:sldLayoutId id="2147486303" r:id="rId25"/>
    <p:sldLayoutId id="2147486304" r:id="rId26"/>
    <p:sldLayoutId id="2147486305" r:id="rId27"/>
    <p:sldLayoutId id="2147486306" r:id="rId28"/>
    <p:sldLayoutId id="2147486307" r:id="rId29"/>
    <p:sldLayoutId id="2147486308" r:id="rId30"/>
    <p:sldLayoutId id="2147486309" r:id="rId31"/>
  </p:sldLayoutIdLst>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3600" b="1">
          <a:solidFill>
            <a:srgbClr val="003366"/>
          </a:solidFill>
          <a:latin typeface="Arial" charset="0"/>
          <a:ea typeface="ＭＳ Ｐゴシック" charset="0"/>
          <a:cs typeface="ＭＳ Ｐゴシック" charset="0"/>
        </a:defRPr>
      </a:lvl2pPr>
      <a:lvl3pPr algn="l" rtl="0" eaLnBrk="0" fontAlgn="base" hangingPunct="0">
        <a:spcBef>
          <a:spcPct val="0"/>
        </a:spcBef>
        <a:spcAft>
          <a:spcPct val="0"/>
        </a:spcAft>
        <a:defRPr sz="3600" b="1">
          <a:solidFill>
            <a:srgbClr val="003366"/>
          </a:solidFill>
          <a:latin typeface="Arial" charset="0"/>
          <a:ea typeface="ＭＳ Ｐゴシック" charset="0"/>
          <a:cs typeface="ＭＳ Ｐゴシック" charset="0"/>
        </a:defRPr>
      </a:lvl3pPr>
      <a:lvl4pPr algn="l" rtl="0" eaLnBrk="0" fontAlgn="base" hangingPunct="0">
        <a:spcBef>
          <a:spcPct val="0"/>
        </a:spcBef>
        <a:spcAft>
          <a:spcPct val="0"/>
        </a:spcAft>
        <a:defRPr sz="3600" b="1">
          <a:solidFill>
            <a:srgbClr val="003366"/>
          </a:solidFill>
          <a:latin typeface="Arial" charset="0"/>
          <a:ea typeface="ＭＳ Ｐゴシック" charset="0"/>
          <a:cs typeface="ＭＳ Ｐゴシック" charset="0"/>
        </a:defRPr>
      </a:lvl4pPr>
      <a:lvl5pPr algn="l" rtl="0" eaLnBrk="0" fontAlgn="base" hangingPunct="0">
        <a:spcBef>
          <a:spcPct val="0"/>
        </a:spcBef>
        <a:spcAft>
          <a:spcPct val="0"/>
        </a:spcAft>
        <a:defRPr sz="3600" b="1">
          <a:solidFill>
            <a:srgbClr val="003366"/>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943600" cy="7159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42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lnSpc>
                <a:spcPct val="100000"/>
              </a:lnSpc>
              <a:spcBef>
                <a:spcPts val="0"/>
              </a:spcBef>
              <a:spcAft>
                <a:spcPts val="0"/>
              </a:spcAft>
              <a:buFontTx/>
              <a:buNone/>
            </a:pPr>
            <a:fld id="{D21E219A-8C0C-42A1-95F6-52388B59195D}" type="slidenum">
              <a:rPr lang="en-US" smtClean="0">
                <a:solidFill>
                  <a:srgbClr val="003366"/>
                </a:solidFill>
                <a:latin typeface="Calibri"/>
              </a:rPr>
              <a:pPr fontAlgn="auto">
                <a:lnSpc>
                  <a:spcPct val="100000"/>
                </a:lnSpc>
                <a:spcBef>
                  <a:spcPts val="0"/>
                </a:spcBef>
                <a:spcAft>
                  <a:spcPts val="0"/>
                </a:spcAft>
                <a:buFontTx/>
                <a:buNone/>
              </a:pPr>
              <a:t>‹#›</a:t>
            </a:fld>
            <a:endParaRPr lang="en-US" dirty="0">
              <a:solidFill>
                <a:srgbClr val="003366"/>
              </a:solidFill>
              <a:latin typeface="Calibri"/>
            </a:endParaRPr>
          </a:p>
        </p:txBody>
      </p:sp>
      <p:sp>
        <p:nvSpPr>
          <p:cNvPr id="4" name="Footer Placeholder 3"/>
          <p:cNvSpPr>
            <a:spLocks noGrp="1"/>
          </p:cNvSpPr>
          <p:nvPr>
            <p:ph type="ftr" sz="quarter" idx="3"/>
          </p:nvPr>
        </p:nvSpPr>
        <p:spPr>
          <a:xfrm>
            <a:off x="3124200" y="63564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pic>
        <p:nvPicPr>
          <p:cNvPr id="7" name="Picture 6" descr="DHS_Seal_only.jpg"/>
          <p:cNvPicPr>
            <a:picLocks noChangeAspect="1"/>
          </p:cNvPicPr>
          <p:nvPr/>
        </p:nvPicPr>
        <p:blipFill>
          <a:blip r:embed="rId12" cstate="print"/>
          <a:stretch>
            <a:fillRect/>
          </a:stretch>
        </p:blipFill>
        <p:spPr>
          <a:xfrm>
            <a:off x="8153400" y="228600"/>
            <a:ext cx="768096" cy="768096"/>
          </a:xfrm>
          <a:prstGeom prst="rect">
            <a:avLst/>
          </a:prstGeom>
        </p:spPr>
      </p:pic>
    </p:spTree>
    <p:extLst>
      <p:ext uri="{BB962C8B-B14F-4D97-AF65-F5344CB8AC3E}">
        <p14:creationId xmlns:p14="http://schemas.microsoft.com/office/powerpoint/2010/main" val="1793503685"/>
      </p:ext>
    </p:extLst>
  </p:cSld>
  <p:clrMap bg1="lt1" tx1="dk1" bg2="lt2" tx2="dk2" accent1="accent1" accent2="accent2" accent3="accent3" accent4="accent4" accent5="accent5" accent6="accent6" hlink="hlink" folHlink="folHlink"/>
  <p:sldLayoutIdLst>
    <p:sldLayoutId id="2147484857" r:id="rId1"/>
    <p:sldLayoutId id="2147484858" r:id="rId2"/>
    <p:sldLayoutId id="2147484859" r:id="rId3"/>
    <p:sldLayoutId id="2147484860" r:id="rId4"/>
    <p:sldLayoutId id="2147484861" r:id="rId5"/>
    <p:sldLayoutId id="2147484862" r:id="rId6"/>
    <p:sldLayoutId id="2147484863" r:id="rId7"/>
    <p:sldLayoutId id="2147484864" r:id="rId8"/>
    <p:sldLayoutId id="2147484865" r:id="rId9"/>
    <p:sldLayoutId id="2147484866" r:id="rId10"/>
  </p:sldLayoutIdLst>
  <p:timing>
    <p:tnLst>
      <p:par>
        <p:cTn id="1" dur="indefinite" restart="never" nodeType="tmRoot"/>
      </p:par>
    </p:tnLst>
  </p:timing>
  <p:hf hdr="0" ftr="0" dt="0"/>
  <p:txStyles>
    <p:titleStyle>
      <a:lvl1pPr algn="l" defTabSz="914400" rtl="0" eaLnBrk="1" latinLnBrk="0" hangingPunct="1">
        <a:spcBef>
          <a:spcPct val="0"/>
        </a:spcBef>
        <a:buNone/>
        <a:defRPr sz="360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rot="10800000" flipH="1" flipV="1">
            <a:off x="0" y="0"/>
            <a:ext cx="9144000" cy="1676400"/>
          </a:xfrm>
          <a:prstGeom prst="rect">
            <a:avLst/>
          </a:prstGeom>
          <a:gradFill flip="none" rotWithShape="1">
            <a:gsLst>
              <a:gs pos="0">
                <a:srgbClr val="006699">
                  <a:alpha val="37000"/>
                </a:srgbClr>
              </a:gs>
              <a:gs pos="96000">
                <a:srgbClr val="FFFFFF">
                  <a:alpha val="37000"/>
                </a:srgbClr>
              </a:gs>
              <a:gs pos="35000">
                <a:srgbClr val="007DBC">
                  <a:alpha val="37000"/>
                </a:srgbClr>
              </a:gs>
            </a:gsLst>
            <a:path path="rect">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pPr>
            <a:endParaRPr lang="en-US" sz="2400">
              <a:solidFill>
                <a:srgbClr val="FFFFFF"/>
              </a:solidFill>
              <a:latin typeface="Arial"/>
              <a:ea typeface="ＭＳ Ｐゴシック" charset="0"/>
            </a:endParaRPr>
          </a:p>
        </p:txBody>
      </p:sp>
      <p:pic>
        <p:nvPicPr>
          <p:cNvPr id="10" name="Picture 9" descr="Header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1371600"/>
          </a:xfrm>
          <a:prstGeom prst="rect">
            <a:avLst/>
          </a:prstGeom>
        </p:spPr>
      </p:pic>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333333"/>
                </a:solidFill>
              </a:defRPr>
            </a:lvl1pPr>
          </a:lstStyle>
          <a:p>
            <a:pPr eaLnBrk="0" hangingPunct="0">
              <a:lnSpc>
                <a:spcPct val="100000"/>
              </a:lnSpc>
              <a:spcBef>
                <a:spcPct val="0"/>
              </a:spcBef>
              <a:buFontTx/>
              <a:buNone/>
            </a:pPr>
            <a:fld id="{DD44DBFC-53EF-7A40-92DF-21BB7AE4EC81}" type="slidenum">
              <a:rPr lang="en-US">
                <a:latin typeface="Arial"/>
                <a:ea typeface="ＭＳ Ｐゴシック" charset="0"/>
              </a:rPr>
              <a:pPr eaLnBrk="0" hangingPunct="0">
                <a:lnSpc>
                  <a:spcPct val="100000"/>
                </a:lnSpc>
                <a:spcBef>
                  <a:spcPct val="0"/>
                </a:spcBef>
                <a:buFontTx/>
                <a:buNone/>
              </a:pPr>
              <a:t>‹#›</a:t>
            </a:fld>
            <a:endParaRPr lang="en-US">
              <a:latin typeface="Arial"/>
              <a:ea typeface="ＭＳ Ｐゴシック" charset="0"/>
            </a:endParaRPr>
          </a:p>
        </p:txBody>
      </p:sp>
      <p:sp>
        <p:nvSpPr>
          <p:cNvPr id="1026" name="Rectangle 2"/>
          <p:cNvSpPr>
            <a:spLocks noGrp="1" noChangeArrowheads="1"/>
          </p:cNvSpPr>
          <p:nvPr>
            <p:ph type="title"/>
          </p:nvPr>
        </p:nvSpPr>
        <p:spPr bwMode="auto">
          <a:xfrm>
            <a:off x="381030" y="228600"/>
            <a:ext cx="829194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pic>
        <p:nvPicPr>
          <p:cNvPr id="7" name="Picture 6" descr="Header2.png"/>
          <p:cNvPicPr>
            <a:picLocks noChangeAspect="1"/>
          </p:cNvPicPr>
          <p:nvPr/>
        </p:nvPicPr>
        <p:blipFill>
          <a:blip r:embed="rId3" cstate="screen">
            <a:alphaModFix amt="4000"/>
            <a:extLst>
              <a:ext uri="{28A0092B-C50C-407E-A947-70E740481C1C}">
                <a14:useLocalDpi xmlns:a14="http://schemas.microsoft.com/office/drawing/2010/main"/>
              </a:ext>
            </a:extLst>
          </a:blip>
          <a:stretch>
            <a:fillRect/>
          </a:stretch>
        </p:blipFill>
        <p:spPr>
          <a:xfrm>
            <a:off x="0" y="25400"/>
            <a:ext cx="9144000" cy="1371600"/>
          </a:xfrm>
          <a:prstGeom prst="rect">
            <a:avLst/>
          </a:prstGeom>
        </p:spPr>
      </p:pic>
    </p:spTree>
    <p:extLst>
      <p:ext uri="{BB962C8B-B14F-4D97-AF65-F5344CB8AC3E}">
        <p14:creationId xmlns:p14="http://schemas.microsoft.com/office/powerpoint/2010/main" val="4015073174"/>
      </p:ext>
    </p:extLst>
  </p:cSld>
  <p:clrMap bg1="dk2" tx1="lt1" bg2="dk1" tx2="lt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3600" b="1">
          <a:solidFill>
            <a:srgbClr val="003366"/>
          </a:solidFill>
          <a:latin typeface="+mn-lt"/>
          <a:ea typeface="ＭＳ Ｐゴシック" charset="0"/>
          <a:cs typeface="ＭＳ Ｐゴシック" charset="0"/>
        </a:defRPr>
      </a:lvl1pPr>
      <a:lvl2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rgbClr val="002F80"/>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sz="4200">
          <a:solidFill>
            <a:srgbClr val="002F80"/>
          </a:solidFill>
          <a:latin typeface="Times New Roman" pitchFamily="18" charset="0"/>
        </a:defRPr>
      </a:lvl6pPr>
      <a:lvl7pPr marL="914400" algn="l" rtl="0" eaLnBrk="0" fontAlgn="base" hangingPunct="0">
        <a:spcBef>
          <a:spcPct val="0"/>
        </a:spcBef>
        <a:spcAft>
          <a:spcPct val="0"/>
        </a:spcAft>
        <a:defRPr sz="4200">
          <a:solidFill>
            <a:srgbClr val="002F80"/>
          </a:solidFill>
          <a:latin typeface="Times New Roman" pitchFamily="18" charset="0"/>
        </a:defRPr>
      </a:lvl7pPr>
      <a:lvl8pPr marL="1371600" algn="l" rtl="0" eaLnBrk="0" fontAlgn="base" hangingPunct="0">
        <a:spcBef>
          <a:spcPct val="0"/>
        </a:spcBef>
        <a:spcAft>
          <a:spcPct val="0"/>
        </a:spcAft>
        <a:defRPr sz="4200">
          <a:solidFill>
            <a:srgbClr val="002F80"/>
          </a:solidFill>
          <a:latin typeface="Times New Roman" pitchFamily="18" charset="0"/>
        </a:defRPr>
      </a:lvl8pPr>
      <a:lvl9pPr marL="1828800" algn="l" rtl="0" eaLnBrk="0" fontAlgn="base" hangingPunct="0">
        <a:spcBef>
          <a:spcPct val="0"/>
        </a:spcBef>
        <a:spcAft>
          <a:spcPct val="0"/>
        </a:spcAft>
        <a:defRPr sz="4200">
          <a:solidFill>
            <a:srgbClr val="002F8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charset="0"/>
        <a:buChar char="§"/>
        <a:defRPr sz="2200">
          <a:solidFill>
            <a:srgbClr val="EFF7FF"/>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2pPr>
      <a:lvl3pPr marL="909638"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3pPr>
      <a:lvl4pPr marL="1258888" indent="-231775" algn="l" rtl="0" eaLnBrk="0" fontAlgn="base" hangingPunct="0">
        <a:spcBef>
          <a:spcPct val="30000"/>
        </a:spcBef>
        <a:spcAft>
          <a:spcPct val="0"/>
        </a:spcAft>
        <a:buClr>
          <a:srgbClr val="B0B1B3"/>
        </a:buClr>
        <a:buFont typeface="Wingdings" charset="0"/>
        <a:buChar char="§"/>
        <a:defRPr sz="1700">
          <a:solidFill>
            <a:srgbClr val="EFF7FF"/>
          </a:solidFill>
          <a:latin typeface="+mn-lt"/>
          <a:ea typeface="ＭＳ Ｐゴシック" charset="0"/>
        </a:defRPr>
      </a:lvl4pPr>
      <a:lvl5pPr marL="1598613" indent="-222250" algn="l" rtl="0" eaLnBrk="0" fontAlgn="base" hangingPunct="0">
        <a:spcBef>
          <a:spcPct val="30000"/>
        </a:spcBef>
        <a:spcAft>
          <a:spcPct val="0"/>
        </a:spcAft>
        <a:buClr>
          <a:srgbClr val="B0B1B3"/>
        </a:buClr>
        <a:buFont typeface="Wingdings" charset="0"/>
        <a:buChar char="§"/>
        <a:defRPr sz="2000">
          <a:solidFill>
            <a:srgbClr val="EFF7FF"/>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1714503"/>
            <a:ext cx="9144000" cy="5143500"/>
          </a:xfrm>
          <a:prstGeom prst="rect">
            <a:avLst/>
          </a:prstGeom>
        </p:spPr>
      </p:pic>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0" y="6480693"/>
            <a:ext cx="9144000" cy="365125"/>
          </a:xfrm>
          <a:prstGeom prst="rect">
            <a:avLst/>
          </a:prstGeom>
        </p:spPr>
        <p:txBody>
          <a:bodyPr vert="horz" lIns="91440" tIns="45720" rIns="91440" bIns="45720" rtlCol="0" anchor="ctr"/>
          <a:lstStyle>
            <a:lvl1pPr algn="ctr">
              <a:defRPr sz="1200" b="1">
                <a:solidFill>
                  <a:schemeClr val="bg1"/>
                </a:solidFill>
              </a:defRPr>
            </a:lvl1pPr>
          </a:lstStyle>
          <a:p>
            <a:pPr fontAlgn="auto">
              <a:lnSpc>
                <a:spcPct val="100000"/>
              </a:lnSpc>
              <a:spcBef>
                <a:spcPts val="0"/>
              </a:spcBef>
              <a:spcAft>
                <a:spcPts val="0"/>
              </a:spcAft>
              <a:buFontTx/>
              <a:buNone/>
            </a:pPr>
            <a:fld id="{2F488725-2459-44E2-B73F-375F33E37505}" type="slidenum">
              <a:rPr lang="en-US" smtClean="0">
                <a:solidFill>
                  <a:prstClr val="white"/>
                </a:solidFill>
                <a:latin typeface="Calibri"/>
                <a:ea typeface="ＭＳ Ｐゴシック" charset="0"/>
              </a:rPr>
              <a:pPr fontAlgn="auto">
                <a:lnSpc>
                  <a:spcPct val="100000"/>
                </a:lnSpc>
                <a:spcBef>
                  <a:spcPts val="0"/>
                </a:spcBef>
                <a:spcAft>
                  <a:spcPts val="0"/>
                </a:spcAft>
                <a:buFontTx/>
                <a:buNone/>
              </a:pPr>
              <a:t>‹#›</a:t>
            </a:fld>
            <a:endParaRPr lang="en-US" dirty="0">
              <a:solidFill>
                <a:prstClr val="white"/>
              </a:solidFill>
              <a:latin typeface="Calibri"/>
              <a:ea typeface="ＭＳ Ｐゴシック" charset="0"/>
            </a:endParaRPr>
          </a:p>
        </p:txBody>
      </p:sp>
    </p:spTree>
    <p:extLst>
      <p:ext uri="{BB962C8B-B14F-4D97-AF65-F5344CB8AC3E}">
        <p14:creationId xmlns:p14="http://schemas.microsoft.com/office/powerpoint/2010/main" val="3863170035"/>
      </p:ext>
    </p:extLst>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9144000" cy="1584960"/>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fontAlgn="auto">
              <a:lnSpc>
                <a:spcPct val="100000"/>
              </a:lnSpc>
              <a:spcBef>
                <a:spcPts val="0"/>
              </a:spcBef>
              <a:spcAft>
                <a:spcPts val="0"/>
              </a:spcAft>
              <a:buFontTx/>
              <a:buNone/>
            </a:pPr>
            <a:fld id="{3F01C167-F447-7C45-B6F6-A5C7392EAD5E}" type="slidenum">
              <a:rPr lang="en-US" smtClean="0">
                <a:solidFill>
                  <a:prstClr val="black">
                    <a:lumMod val="65000"/>
                    <a:lumOff val="35000"/>
                  </a:prstClr>
                </a:solidFill>
                <a:latin typeface="Calibri" panose="020F0502020204030204"/>
              </a:rPr>
              <a:pPr fontAlgn="auto">
                <a:lnSpc>
                  <a:spcPct val="100000"/>
                </a:lnSpc>
                <a:spcBef>
                  <a:spcPts val="0"/>
                </a:spcBef>
                <a:spcAft>
                  <a:spcPts val="0"/>
                </a:spcAft>
                <a:buFontTx/>
                <a:buNone/>
              </a:pPr>
              <a:t>‹#›</a:t>
            </a:fld>
            <a:endParaRPr lang="en-US" dirty="0">
              <a:solidFill>
                <a:prstClr val="black">
                  <a:lumMod val="65000"/>
                  <a:lumOff val="35000"/>
                </a:prstClr>
              </a:solidFill>
              <a:latin typeface="Calibri" panose="020F0502020204030204"/>
            </a:endParaRPr>
          </a:p>
        </p:txBody>
      </p:sp>
      <p:sp>
        <p:nvSpPr>
          <p:cNvPr id="10" name="Title Placeholder 9"/>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1" name="Footer Placeholder 10"/>
          <p:cNvSpPr>
            <a:spLocks noGrp="1"/>
          </p:cNvSpPr>
          <p:nvPr>
            <p:ph type="ftr" sz="quarter" idx="3"/>
          </p:nvPr>
        </p:nvSpPr>
        <p:spPr>
          <a:xfrm>
            <a:off x="628650" y="6356350"/>
            <a:ext cx="5829300" cy="365125"/>
          </a:xfrm>
          <a:prstGeom prst="rect">
            <a:avLst/>
          </a:prstGeom>
        </p:spPr>
        <p:txBody>
          <a:bodyPr vert="horz" lIns="91440" tIns="45720" rIns="91440" bIns="45720" rtlCol="0" anchor="ctr"/>
          <a:lstStyle>
            <a:lvl1pPr algn="l">
              <a:defRPr sz="1000">
                <a:solidFill>
                  <a:schemeClr val="tx1">
                    <a:lumMod val="65000"/>
                    <a:lumOff val="35000"/>
                  </a:schemeClr>
                </a:solidFill>
                <a:latin typeface="Arial" charset="0"/>
                <a:ea typeface="Arial" charset="0"/>
                <a:cs typeface="Arial" charset="0"/>
              </a:defRPr>
            </a:lvl1pPr>
          </a:lstStyle>
          <a:p>
            <a:pPr fontAlgn="auto">
              <a:lnSpc>
                <a:spcPct val="100000"/>
              </a:lnSpc>
              <a:spcBef>
                <a:spcPts val="0"/>
              </a:spcBef>
              <a:spcAft>
                <a:spcPts val="0"/>
              </a:spcAft>
              <a:buFontTx/>
              <a:buNone/>
            </a:pPr>
            <a:r>
              <a:rPr lang="en-US" dirty="0" smtClean="0">
                <a:solidFill>
                  <a:prstClr val="black">
                    <a:lumMod val="65000"/>
                    <a:lumOff val="35000"/>
                  </a:prstClr>
                </a:solidFill>
              </a:rPr>
              <a:t>DHS Science and Technology Directorate | MOBILIZING INNOVATION FOR A SECURE WORLD</a:t>
            </a:r>
            <a:endParaRPr lang="en-US" dirty="0">
              <a:solidFill>
                <a:prstClr val="black">
                  <a:lumMod val="65000"/>
                  <a:lumOff val="35000"/>
                </a:prstClr>
              </a:solidFill>
            </a:endParaRPr>
          </a:p>
        </p:txBody>
      </p:sp>
    </p:spTree>
    <p:extLst>
      <p:ext uri="{BB962C8B-B14F-4D97-AF65-F5344CB8AC3E}">
        <p14:creationId xmlns:p14="http://schemas.microsoft.com/office/powerpoint/2010/main" val="946591528"/>
      </p:ext>
    </p:extLst>
  </p:cSld>
  <p:clrMap bg1="lt1" tx1="dk1" bg2="lt2" tx2="dk2" accent1="accent1" accent2="accent2" accent3="accent3" accent4="accent4" accent5="accent5" accent6="accent6" hlink="hlink" folHlink="folHlink"/>
  <p:sldLayoutIdLst>
    <p:sldLayoutId id="2147486434" r:id="rId1"/>
    <p:sldLayoutId id="2147486435" r:id="rId2"/>
    <p:sldLayoutId id="2147486436" r:id="rId3"/>
    <p:sldLayoutId id="2147486437" r:id="rId4"/>
    <p:sldLayoutId id="2147486438" r:id="rId5"/>
    <p:sldLayoutId id="2147486439" r:id="rId6"/>
    <p:sldLayoutId id="2147486440" r:id="rId7"/>
    <p:sldLayoutId id="2147486441" r:id="rId8"/>
    <p:sldLayoutId id="2147486442" r:id="rId9"/>
    <p:sldLayoutId id="2147486443" r:id="rId10"/>
    <p:sldLayoutId id="2147486444" r:id="rId11"/>
  </p:sldLayoutIdLst>
  <p:hf hdr="0" dt="0"/>
  <p:txStyles>
    <p:titleStyle>
      <a:lvl1pPr algn="l" defTabSz="914400" rtl="0" eaLnBrk="1" latinLnBrk="0" hangingPunct="1">
        <a:lnSpc>
          <a:spcPct val="90000"/>
        </a:lnSpc>
        <a:spcBef>
          <a:spcPct val="0"/>
        </a:spcBef>
        <a:buNone/>
        <a:defRPr sz="40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rgbClr val="FFFFFF"/>
                </a:solidFill>
                <a:latin typeface="Calibri" charset="0"/>
              </a:defRPr>
            </a:lvl1pPr>
          </a:lstStyle>
          <a:p>
            <a:pPr>
              <a:lnSpc>
                <a:spcPct val="100000"/>
              </a:lnSpc>
              <a:spcBef>
                <a:spcPct val="0"/>
              </a:spcBef>
              <a:buFontTx/>
              <a:buNone/>
            </a:pPr>
            <a:r>
              <a:rPr lang="en-US" smtClean="0">
                <a:ea typeface="ＭＳ Ｐゴシック" charset="0"/>
              </a:rPr>
              <a:t>‹#›</a:t>
            </a:r>
            <a:endParaRPr lang="en-US" dirty="0">
              <a:ea typeface="ＭＳ Ｐゴシック"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prstClr val="white"/>
                </a:solidFill>
                <a:latin typeface="Calibri"/>
                <a:ea typeface="+mn-ea"/>
              </a:defRPr>
            </a:lvl1pPr>
          </a:lstStyle>
          <a:p>
            <a:pPr>
              <a:lnSpc>
                <a:spcPct val="100000"/>
              </a:lnSpc>
              <a:buFontTx/>
              <a:buNone/>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latin typeface="Calibri" charset="0"/>
              </a:defRPr>
            </a:lvl1pPr>
          </a:lstStyle>
          <a:p>
            <a:pPr>
              <a:lnSpc>
                <a:spcPct val="100000"/>
              </a:lnSpc>
              <a:spcBef>
                <a:spcPct val="0"/>
              </a:spcBef>
              <a:buFontTx/>
              <a:buNone/>
            </a:pPr>
            <a:r>
              <a:rPr lang="en-US" dirty="0" smtClean="0">
                <a:ea typeface="ＭＳ Ｐゴシック" charset="0"/>
              </a:rPr>
              <a:t>4/10/2016</a:t>
            </a:r>
            <a:endParaRPr lang="en-US" dirty="0">
              <a:ea typeface="ＭＳ Ｐゴシック" charset="0"/>
            </a:endParaRPr>
          </a:p>
        </p:txBody>
      </p:sp>
    </p:spTree>
    <p:extLst>
      <p:ext uri="{BB962C8B-B14F-4D97-AF65-F5344CB8AC3E}">
        <p14:creationId xmlns:p14="http://schemas.microsoft.com/office/powerpoint/2010/main" val="3575983189"/>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 id="2147486457"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rgbClr val="FFFFFF"/>
                </a:solidFill>
                <a:latin typeface="Calibri" charset="0"/>
              </a:defRPr>
            </a:lvl1pPr>
          </a:lstStyle>
          <a:p>
            <a:pPr>
              <a:lnSpc>
                <a:spcPct val="100000"/>
              </a:lnSpc>
              <a:spcBef>
                <a:spcPct val="0"/>
              </a:spcBef>
              <a:buFontTx/>
              <a:buNone/>
            </a:pPr>
            <a:r>
              <a:rPr lang="en-US" smtClean="0">
                <a:ea typeface="ＭＳ Ｐゴシック" charset="0"/>
              </a:rPr>
              <a:t>‹#›</a:t>
            </a:r>
            <a:endParaRPr lang="en-US" dirty="0">
              <a:ea typeface="ＭＳ Ｐゴシック"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a:solidFill>
                  <a:prstClr val="white"/>
                </a:solidFill>
                <a:latin typeface="Calibri"/>
                <a:ea typeface="+mn-ea"/>
              </a:defRPr>
            </a:lvl1pPr>
          </a:lstStyle>
          <a:p>
            <a:pPr>
              <a:lnSpc>
                <a:spcPct val="100000"/>
              </a:lnSpc>
              <a:buFontTx/>
              <a:buNone/>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latin typeface="Calibri" charset="0"/>
              </a:defRPr>
            </a:lvl1pPr>
          </a:lstStyle>
          <a:p>
            <a:pPr>
              <a:lnSpc>
                <a:spcPct val="100000"/>
              </a:lnSpc>
              <a:spcBef>
                <a:spcPct val="0"/>
              </a:spcBef>
              <a:buFontTx/>
              <a:buNone/>
            </a:pPr>
            <a:r>
              <a:rPr lang="en-US" dirty="0" smtClean="0">
                <a:ea typeface="ＭＳ Ｐゴシック" charset="0"/>
              </a:rPr>
              <a:t>4/10/2016</a:t>
            </a:r>
            <a:endParaRPr lang="en-US" dirty="0">
              <a:ea typeface="ＭＳ Ｐゴシック" charset="0"/>
            </a:endParaRPr>
          </a:p>
        </p:txBody>
      </p:sp>
    </p:spTree>
    <p:extLst>
      <p:ext uri="{BB962C8B-B14F-4D97-AF65-F5344CB8AC3E}">
        <p14:creationId xmlns:p14="http://schemas.microsoft.com/office/powerpoint/2010/main" val="331344252"/>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0" y="1714503"/>
            <a:ext cx="9144000" cy="5143500"/>
          </a:xfrm>
          <a:prstGeom prst="rect">
            <a:avLst/>
          </a:prstGeom>
        </p:spPr>
      </p:pic>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0" y="6480693"/>
            <a:ext cx="9144000" cy="365125"/>
          </a:xfrm>
          <a:prstGeom prst="rect">
            <a:avLst/>
          </a:prstGeom>
        </p:spPr>
        <p:txBody>
          <a:bodyPr vert="horz" lIns="91440" tIns="45720" rIns="91440" bIns="45720" rtlCol="0" anchor="ctr"/>
          <a:lstStyle>
            <a:lvl1pPr algn="ctr">
              <a:defRPr sz="1200" b="1">
                <a:solidFill>
                  <a:schemeClr val="bg1"/>
                </a:solidFill>
              </a:defRPr>
            </a:lvl1pPr>
          </a:lstStyle>
          <a:p>
            <a:pPr fontAlgn="auto">
              <a:lnSpc>
                <a:spcPct val="100000"/>
              </a:lnSpc>
              <a:spcBef>
                <a:spcPts val="0"/>
              </a:spcBef>
              <a:spcAft>
                <a:spcPts val="0"/>
              </a:spcAft>
              <a:buFontTx/>
              <a:buNone/>
            </a:pPr>
            <a:fld id="{2F488725-2459-44E2-B73F-375F33E37505}" type="slidenum">
              <a:rPr lang="en-US" smtClean="0">
                <a:solidFill>
                  <a:prstClr val="white"/>
                </a:solidFill>
                <a:latin typeface="Calibri"/>
                <a:ea typeface="ＭＳ Ｐゴシック" charset="0"/>
              </a:rPr>
              <a:pPr fontAlgn="auto">
                <a:lnSpc>
                  <a:spcPct val="100000"/>
                </a:lnSpc>
                <a:spcBef>
                  <a:spcPts val="0"/>
                </a:spcBef>
                <a:spcAft>
                  <a:spcPts val="0"/>
                </a:spcAft>
                <a:buFontTx/>
                <a:buNone/>
              </a:pPr>
              <a:t>‹#›</a:t>
            </a:fld>
            <a:endParaRPr lang="en-US" dirty="0">
              <a:solidFill>
                <a:prstClr val="white"/>
              </a:solidFill>
              <a:latin typeface="Calibri"/>
              <a:ea typeface="ＭＳ Ｐゴシック" charset="0"/>
            </a:endParaRPr>
          </a:p>
        </p:txBody>
      </p:sp>
    </p:spTree>
    <p:extLst>
      <p:ext uri="{BB962C8B-B14F-4D97-AF65-F5344CB8AC3E}">
        <p14:creationId xmlns:p14="http://schemas.microsoft.com/office/powerpoint/2010/main" val="1124061438"/>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34200" y="6581001"/>
            <a:ext cx="2133600" cy="26112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lnSpc>
                <a:spcPct val="100000"/>
              </a:lnSpc>
              <a:spcBef>
                <a:spcPts val="0"/>
              </a:spcBef>
              <a:spcAft>
                <a:spcPts val="0"/>
              </a:spcAft>
              <a:buFontTx/>
              <a:buNone/>
            </a:pPr>
            <a:fld id="{1DDADEF8-C553-4745-8EB3-943EB2173E2C}" type="slidenum">
              <a:rPr lang="en-US" smtClean="0">
                <a:solidFill>
                  <a:srgbClr val="000000">
                    <a:tint val="75000"/>
                  </a:srgbClr>
                </a:solidFill>
                <a:latin typeface="Calibri"/>
              </a:rPr>
              <a:pPr defTabSz="457200" fontAlgn="auto">
                <a:lnSpc>
                  <a:spcPct val="100000"/>
                </a:lnSpc>
                <a:spcBef>
                  <a:spcPts val="0"/>
                </a:spcBef>
                <a:spcAft>
                  <a:spcPts val="0"/>
                </a:spcAft>
                <a:buFontTx/>
                <a:buNone/>
              </a:pPr>
              <a:t>‹#›</a:t>
            </a:fld>
            <a:endParaRPr lang="en-US">
              <a:solidFill>
                <a:srgbClr val="000000">
                  <a:tint val="75000"/>
                </a:srgbClr>
              </a:solidFill>
              <a:latin typeface="Calibri"/>
            </a:endParaRPr>
          </a:p>
        </p:txBody>
      </p:sp>
      <p:sp>
        <p:nvSpPr>
          <p:cNvPr id="8" name="Rectangle 7"/>
          <p:cNvSpPr/>
          <p:nvPr/>
        </p:nvSpPr>
        <p:spPr>
          <a:xfrm>
            <a:off x="0" y="0"/>
            <a:ext cx="9144000" cy="1219200"/>
          </a:xfrm>
          <a:prstGeom prst="rect">
            <a:avLst/>
          </a:prstGeom>
          <a:solidFill>
            <a:srgbClr val="1C6E41"/>
          </a:solidFill>
          <a:ln w="12700">
            <a:solidFill>
              <a:srgbClr val="1C6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9" name="Rectangle 8"/>
          <p:cNvSpPr/>
          <p:nvPr/>
        </p:nvSpPr>
        <p:spPr>
          <a:xfrm>
            <a:off x="0" y="1219270"/>
            <a:ext cx="9144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lnSpc>
                <a:spcPct val="100000"/>
              </a:lnSpc>
              <a:spcBef>
                <a:spcPts val="0"/>
              </a:spcBef>
              <a:spcAft>
                <a:spcPts val="0"/>
              </a:spcAft>
              <a:buFontTx/>
              <a:buNone/>
            </a:pPr>
            <a:endParaRPr lang="en-US" sz="1800" dirty="0">
              <a:solidFill>
                <a:prstClr val="white"/>
              </a:solidFill>
            </a:endParaRPr>
          </a:p>
        </p:txBody>
      </p:sp>
      <p:sp>
        <p:nvSpPr>
          <p:cNvPr id="11" name="TextBox 10"/>
          <p:cNvSpPr txBox="1"/>
          <p:nvPr/>
        </p:nvSpPr>
        <p:spPr>
          <a:xfrm>
            <a:off x="0" y="6581071"/>
            <a:ext cx="3429000" cy="276999"/>
          </a:xfrm>
          <a:prstGeom prst="rect">
            <a:avLst/>
          </a:prstGeom>
          <a:noFill/>
        </p:spPr>
        <p:txBody>
          <a:bodyPr wrap="square" rtlCol="0">
            <a:spAutoFit/>
          </a:bodyPr>
          <a:lstStyle/>
          <a:p>
            <a:pPr algn="r" defTabSz="457200" fontAlgn="auto">
              <a:lnSpc>
                <a:spcPct val="100000"/>
              </a:lnSpc>
              <a:spcBef>
                <a:spcPts val="0"/>
              </a:spcBef>
              <a:spcAft>
                <a:spcPts val="0"/>
              </a:spcAft>
              <a:buFontTx/>
              <a:buNone/>
            </a:pPr>
            <a:r>
              <a:rPr lang="en-US" sz="1200" dirty="0" smtClean="0">
                <a:solidFill>
                  <a:prstClr val="black">
                    <a:tint val="75000"/>
                  </a:prstClr>
                </a:solidFill>
                <a:latin typeface="Calibri"/>
              </a:rPr>
              <a:t>Office of Electricity Delivery and Energy Reliability</a:t>
            </a:r>
          </a:p>
        </p:txBody>
      </p:sp>
      <p:cxnSp>
        <p:nvCxnSpPr>
          <p:cNvPr id="12" name="Straight Connector 11"/>
          <p:cNvCxnSpPr/>
          <p:nvPr/>
        </p:nvCxnSpPr>
        <p:spPr>
          <a:xfrm>
            <a:off x="76200" y="6567489"/>
            <a:ext cx="8991600" cy="0"/>
          </a:xfrm>
          <a:prstGeom prst="line">
            <a:avLst/>
          </a:prstGeom>
          <a:ln w="22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378405"/>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4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4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dirty="0">
              <a:solidFill>
                <a:prstClr val="black">
                  <a:tint val="75000"/>
                </a:prstClr>
              </a:solidFill>
              <a:latin typeface="Calibri"/>
            </a:endParaRPr>
          </a:p>
        </p:txBody>
      </p:sp>
      <p:cxnSp>
        <p:nvCxnSpPr>
          <p:cNvPr id="8" name="Straight Connector 7"/>
          <p:cNvCxnSpPr/>
          <p:nvPr/>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14" cstate="print"/>
          <a:srcRect l="6430" r="7528"/>
          <a:stretch>
            <a:fillRect/>
          </a:stretch>
        </p:blipFill>
        <p:spPr bwMode="auto">
          <a:xfrm>
            <a:off x="8289234" y="19459"/>
            <a:ext cx="795130" cy="819749"/>
          </a:xfrm>
          <a:prstGeom prst="rect">
            <a:avLst/>
          </a:prstGeom>
          <a:noFill/>
          <a:ln w="9525">
            <a:noFill/>
            <a:miter lim="800000"/>
            <a:headEnd/>
            <a:tailEnd/>
          </a:ln>
        </p:spPr>
      </p:pic>
      <p:pic>
        <p:nvPicPr>
          <p:cNvPr id="10" name="Picture 9" descr="DHS_Seal_only.jpg"/>
          <p:cNvPicPr>
            <a:picLocks noChangeAspect="1"/>
          </p:cNvPicPr>
          <p:nvPr/>
        </p:nvPicPr>
        <p:blipFill>
          <a:blip r:embed="rId15" cstate="print"/>
          <a:stretch>
            <a:fillRect/>
          </a:stretch>
        </p:blipFill>
        <p:spPr>
          <a:xfrm>
            <a:off x="49695" y="49695"/>
            <a:ext cx="768096" cy="768096"/>
          </a:xfrm>
          <a:prstGeom prst="rect">
            <a:avLst/>
          </a:prstGeom>
        </p:spPr>
      </p:pic>
      <p:sp>
        <p:nvSpPr>
          <p:cNvPr id="11" name="Slide Number Placeholder 5"/>
          <p:cNvSpPr>
            <a:spLocks noGrp="1"/>
          </p:cNvSpPr>
          <p:nvPr>
            <p:ph type="sldNum" sz="quarter" idx="4"/>
          </p:nvPr>
        </p:nvSpPr>
        <p:spPr>
          <a:xfrm>
            <a:off x="7010400" y="6492945"/>
            <a:ext cx="2133600" cy="365125"/>
          </a:xfrm>
          <a:prstGeom prst="rect">
            <a:avLst/>
          </a:prstGeom>
        </p:spPr>
        <p:txBody>
          <a:bodyPr/>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spTree>
    <p:extLst>
      <p:ext uri="{BB962C8B-B14F-4D97-AF65-F5344CB8AC3E}">
        <p14:creationId xmlns:p14="http://schemas.microsoft.com/office/powerpoint/2010/main" val="2858148641"/>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 id="214748504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678752"/>
            <a:ext cx="8686800" cy="540448"/>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97451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3275008" cy="548640"/>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8" name="Rectangle 7"/>
          <p:cNvSpPr/>
          <p:nvPr/>
        </p:nvSpPr>
        <p:spPr>
          <a:xfrm>
            <a:off x="3337560" y="0"/>
            <a:ext cx="5806440" cy="548640"/>
          </a:xfrm>
          <a:prstGeom prst="rect">
            <a:avLst/>
          </a:prstGeom>
          <a:solidFill>
            <a:srgbClr val="A7C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9" name="TextBox 8"/>
          <p:cNvSpPr txBox="1"/>
          <p:nvPr/>
        </p:nvSpPr>
        <p:spPr>
          <a:xfrm>
            <a:off x="8046720" y="6346116"/>
            <a:ext cx="792480" cy="400110"/>
          </a:xfrm>
          <a:prstGeom prst="rect">
            <a:avLst/>
          </a:prstGeom>
          <a:noFill/>
        </p:spPr>
        <p:txBody>
          <a:bodyPr wrap="square" rtlCol="0">
            <a:spAutoFit/>
          </a:bodyPr>
          <a:lstStyle/>
          <a:p>
            <a:pPr algn="r" fontAlgn="auto">
              <a:lnSpc>
                <a:spcPct val="100000"/>
              </a:lnSpc>
              <a:spcBef>
                <a:spcPts val="0"/>
              </a:spcBef>
              <a:spcAft>
                <a:spcPts val="0"/>
              </a:spcAft>
              <a:buFontTx/>
              <a:buNone/>
            </a:pPr>
            <a:fld id="{3C010076-8421-FF47-BF5B-2B305B3CFCE5}" type="slidenum">
              <a:rPr lang="en-US" smtClean="0">
                <a:solidFill>
                  <a:srgbClr val="4D4D4F"/>
                </a:solidFill>
                <a:cs typeface="Arial" panose="020B0604020202020204" pitchFamily="34" charset="0"/>
              </a:rPr>
              <a:pPr algn="r" fontAlgn="auto">
                <a:lnSpc>
                  <a:spcPct val="100000"/>
                </a:lnSpc>
                <a:spcBef>
                  <a:spcPts val="0"/>
                </a:spcBef>
                <a:spcAft>
                  <a:spcPts val="0"/>
                </a:spcAft>
                <a:buFontTx/>
                <a:buNone/>
              </a:pPr>
              <a:t>‹#›</a:t>
            </a:fld>
            <a:endParaRPr lang="en-US" dirty="0">
              <a:solidFill>
                <a:srgbClr val="4D4D4F"/>
              </a:solidFill>
              <a:cs typeface="Arial" panose="020B0604020202020204" pitchFamily="34" charset="0"/>
            </a:endParaRPr>
          </a:p>
        </p:txBody>
      </p:sp>
      <p:pic>
        <p:nvPicPr>
          <p:cNvPr id="10" name="Picture 2" descr="\\ad.uillinois.edu\engr\users\csoliday\TCIPG\Promotional Materials\New Branding_2013\NEW_TCIPG-Logo-Files\NEW_TCIPG-logo_revers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05035" y="91440"/>
            <a:ext cx="1125113" cy="365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87387" y="284754"/>
            <a:ext cx="4741124" cy="230832"/>
          </a:xfrm>
          <a:prstGeom prst="rect">
            <a:avLst/>
          </a:prstGeom>
          <a:noFill/>
        </p:spPr>
        <p:txBody>
          <a:bodyPr wrap="square" rtlCol="0">
            <a:spAutoFit/>
          </a:bodyPr>
          <a:lstStyle/>
          <a:p>
            <a:pPr fontAlgn="auto">
              <a:lnSpc>
                <a:spcPct val="100000"/>
              </a:lnSpc>
              <a:spcBef>
                <a:spcPts val="0"/>
              </a:spcBef>
              <a:spcAft>
                <a:spcPts val="0"/>
              </a:spcAft>
              <a:buFontTx/>
              <a:buNone/>
            </a:pPr>
            <a:r>
              <a:rPr lang="en-US" sz="900" cap="all" spc="-50" dirty="0" smtClean="0">
                <a:solidFill>
                  <a:prstClr val="white"/>
                </a:solidFill>
                <a:cs typeface="Arial" panose="020B0604020202020204" pitchFamily="34" charset="0"/>
              </a:rPr>
              <a:t>Trustworthy cyber infrastructure for the power grid  |  tcipg.org</a:t>
            </a:r>
            <a:endParaRPr lang="en-US" sz="900" cap="all" spc="-50" dirty="0">
              <a:solidFill>
                <a:prstClr val="white"/>
              </a:solidFill>
              <a:cs typeface="Arial" panose="020B0604020202020204" pitchFamily="34" charset="0"/>
            </a:endParaRPr>
          </a:p>
        </p:txBody>
      </p:sp>
    </p:spTree>
    <p:extLst>
      <p:ext uri="{BB962C8B-B14F-4D97-AF65-F5344CB8AC3E}">
        <p14:creationId xmlns:p14="http://schemas.microsoft.com/office/powerpoint/2010/main" val="1658210056"/>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Lst>
  <p:txStyles>
    <p:titleStyle>
      <a:lvl1pPr algn="l" defTabSz="914400" rtl="0" eaLnBrk="1" latinLnBrk="0" hangingPunct="1">
        <a:spcBef>
          <a:spcPct val="0"/>
        </a:spcBef>
        <a:buNone/>
        <a:defRPr sz="3200" kern="1200" cap="all" spc="-50" baseline="0">
          <a:solidFill>
            <a:srgbClr val="A7C44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92D050"/>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 y="184150"/>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18" y="1657353"/>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90" y="247815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64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lnSpc>
                <a:spcPct val="100000"/>
              </a:lnSpc>
              <a:spcBef>
                <a:spcPct val="0"/>
              </a:spcBef>
              <a:buFontTx/>
              <a:buNone/>
              <a:defRPr/>
            </a:pPr>
            <a:r>
              <a:rPr lang="nl-NL">
                <a:solidFill>
                  <a:srgbClr val="DDDEDF"/>
                </a:solidFill>
                <a:latin typeface="Verdana"/>
              </a:rPr>
              <a:t>8-6-2011</a:t>
            </a:r>
          </a:p>
        </p:txBody>
      </p:sp>
      <p:sp>
        <p:nvSpPr>
          <p:cNvPr id="10271" name="Rectangle 31"/>
          <p:cNvSpPr>
            <a:spLocks noGrp="1" noChangeArrowheads="1"/>
          </p:cNvSpPr>
          <p:nvPr>
            <p:ph type="sldNum" sz="quarter" idx="4"/>
          </p:nvPr>
        </p:nvSpPr>
        <p:spPr bwMode="auto">
          <a:xfrm>
            <a:off x="8266148" y="637864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lnSpc>
                <a:spcPct val="100000"/>
              </a:lnSpc>
              <a:spcBef>
                <a:spcPct val="0"/>
              </a:spcBef>
              <a:buFontTx/>
              <a:buNone/>
              <a:defRPr/>
            </a:pPr>
            <a:fld id="{207537C9-3BD6-4D6D-A1EA-0AEF7E4C18F2}" type="slidenum">
              <a:rPr lang="nl-NL">
                <a:solidFill>
                  <a:srgbClr val="DDDEDF"/>
                </a:solidFill>
                <a:latin typeface="Verdana"/>
              </a:rPr>
              <a:pPr>
                <a:lnSpc>
                  <a:spcPct val="100000"/>
                </a:lnSpc>
                <a:spcBef>
                  <a:spcPct val="0"/>
                </a:spcBef>
                <a:buFontTx/>
                <a:buNone/>
                <a:defRPr/>
              </a:pPr>
              <a:t>‹#›</a:t>
            </a:fld>
            <a:endParaRPr lang="nl-NL" dirty="0">
              <a:solidFill>
                <a:srgbClr val="DDDEDF"/>
              </a:solidFill>
              <a:latin typeface="Verdana"/>
            </a:endParaRPr>
          </a:p>
        </p:txBody>
      </p:sp>
    </p:spTree>
    <p:extLst>
      <p:ext uri="{BB962C8B-B14F-4D97-AF65-F5344CB8AC3E}">
        <p14:creationId xmlns:p14="http://schemas.microsoft.com/office/powerpoint/2010/main" val="3866223091"/>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2AB4DA"/>
          </a:solidFill>
          <a:latin typeface="+mj-lt"/>
          <a:ea typeface="+mj-ea"/>
          <a:cs typeface="+mj-cs"/>
        </a:defRPr>
      </a:lvl1pPr>
      <a:lvl2pPr algn="l" rtl="0" eaLnBrk="0" fontAlgn="base" hangingPunct="0">
        <a:spcBef>
          <a:spcPct val="0"/>
        </a:spcBef>
        <a:spcAft>
          <a:spcPct val="0"/>
        </a:spcAft>
        <a:defRPr sz="2600" b="1">
          <a:solidFill>
            <a:srgbClr val="2AB4DA"/>
          </a:solidFill>
          <a:latin typeface="Verdana" pitchFamily="34" charset="0"/>
        </a:defRPr>
      </a:lvl2pPr>
      <a:lvl3pPr algn="l" rtl="0" eaLnBrk="0" fontAlgn="base" hangingPunct="0">
        <a:spcBef>
          <a:spcPct val="0"/>
        </a:spcBef>
        <a:spcAft>
          <a:spcPct val="0"/>
        </a:spcAft>
        <a:defRPr sz="2600" b="1">
          <a:solidFill>
            <a:srgbClr val="2AB4DA"/>
          </a:solidFill>
          <a:latin typeface="Verdana" pitchFamily="34" charset="0"/>
        </a:defRPr>
      </a:lvl3pPr>
      <a:lvl4pPr algn="l" rtl="0" eaLnBrk="0" fontAlgn="base" hangingPunct="0">
        <a:spcBef>
          <a:spcPct val="0"/>
        </a:spcBef>
        <a:spcAft>
          <a:spcPct val="0"/>
        </a:spcAft>
        <a:defRPr sz="2600" b="1">
          <a:solidFill>
            <a:srgbClr val="2AB4DA"/>
          </a:solidFill>
          <a:latin typeface="Verdana" pitchFamily="34" charset="0"/>
        </a:defRPr>
      </a:lvl4pPr>
      <a:lvl5pPr algn="l" rtl="0" eaLnBrk="0" fontAlgn="base" hangingPunct="0">
        <a:spcBef>
          <a:spcPct val="0"/>
        </a:spcBef>
        <a:spcAft>
          <a:spcPct val="0"/>
        </a:spcAft>
        <a:defRPr sz="2600" b="1">
          <a:solidFill>
            <a:srgbClr val="2AB4DA"/>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85750" indent="-285750" algn="l" rtl="0" eaLnBrk="0" fontAlgn="base" hangingPunct="0">
        <a:spcBef>
          <a:spcPct val="20000"/>
        </a:spcBef>
        <a:spcAft>
          <a:spcPct val="0"/>
        </a:spcAft>
        <a:buClr>
          <a:srgbClr val="2AB4DA"/>
        </a:buClr>
        <a:buSzPct val="130000"/>
        <a:buFont typeface="Arial" charset="0"/>
        <a:buChar char="•"/>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424"/>
            <a:ext cx="21336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cxnSp>
        <p:nvCxnSpPr>
          <p:cNvPr id="8" name="Straight Connector 7"/>
          <p:cNvCxnSpPr/>
          <p:nvPr/>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7010400" y="6492949"/>
            <a:ext cx="2133600" cy="365125"/>
          </a:xfrm>
          <a:prstGeom prst="rect">
            <a:avLst/>
          </a:prstGeom>
        </p:spPr>
        <p:txBody>
          <a:bodyPr lIns="91400" tIns="45702" rIns="91400" bIns="45702"/>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pic>
        <p:nvPicPr>
          <p:cNvPr id="12" name="Picture 6" descr="DHSST_rgb.png"/>
          <p:cNvPicPr>
            <a:picLocks noChangeAspect="1"/>
          </p:cNvPicPr>
          <p:nvPr/>
        </p:nvPicPr>
        <p:blipFill>
          <a:blip r:embed="rId14" cstate="print"/>
          <a:srcRect/>
          <a:stretch>
            <a:fillRect/>
          </a:stretch>
        </p:blipFill>
        <p:spPr bwMode="auto">
          <a:xfrm>
            <a:off x="76200" y="97317"/>
            <a:ext cx="1676400" cy="710999"/>
          </a:xfrm>
          <a:prstGeom prst="rect">
            <a:avLst/>
          </a:prstGeom>
          <a:noFill/>
          <a:ln w="9525">
            <a:noFill/>
            <a:miter lim="800000"/>
            <a:headEnd/>
            <a:tailEnd/>
          </a:ln>
        </p:spPr>
      </p:pic>
    </p:spTree>
    <p:extLst>
      <p:ext uri="{BB962C8B-B14F-4D97-AF65-F5344CB8AC3E}">
        <p14:creationId xmlns:p14="http://schemas.microsoft.com/office/powerpoint/2010/main" val="1735207854"/>
      </p:ext>
    </p:extLst>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 id="2147485220" r:id="rId12"/>
  </p:sldLayoutIdLst>
  <p:timing>
    <p:tnLst>
      <p:par>
        <p:cTn id="1" dur="indefinite" restart="never" nodeType="tmRoot"/>
      </p:par>
    </p:tnLst>
  </p:timing>
  <p:hf hdr="0" ftr="0" dt="0"/>
  <p:txStyles>
    <p:titleStyle>
      <a:lvl1pPr algn="ctr" defTabSz="91402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21"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642" indent="-285630" algn="l" defTabSz="914021"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52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599537" indent="-228506" algn="l" defTabSz="91402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6547" indent="-228506" algn="l" defTabSz="91402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4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lnSpc>
                <a:spcPct val="100000"/>
              </a:lnSpc>
              <a:spcBef>
                <a:spcPts val="0"/>
              </a:spcBef>
              <a:spcAft>
                <a:spcPts val="0"/>
              </a:spcAft>
              <a:buFontTx/>
              <a:buNone/>
            </a:pPr>
            <a:endParaRPr lang="en-US">
              <a:solidFill>
                <a:prstClr val="black">
                  <a:tint val="75000"/>
                </a:prstClr>
              </a:solidFill>
              <a:latin typeface="Calibri"/>
            </a:endParaRPr>
          </a:p>
        </p:txBody>
      </p:sp>
      <p:cxnSp>
        <p:nvCxnSpPr>
          <p:cNvPr id="8" name="Straight Connector 7"/>
          <p:cNvCxnSpPr/>
          <p:nvPr/>
        </p:nvCxnSpPr>
        <p:spPr>
          <a:xfrm>
            <a:off x="0" y="871653"/>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4"/>
          </p:nvPr>
        </p:nvSpPr>
        <p:spPr>
          <a:xfrm>
            <a:off x="7010400" y="6492945"/>
            <a:ext cx="2133600" cy="365125"/>
          </a:xfrm>
          <a:prstGeom prst="rect">
            <a:avLst/>
          </a:prstGeom>
        </p:spPr>
        <p:txBody>
          <a:bodyPr/>
          <a:lstStyle>
            <a:lvl1pPr algn="r">
              <a:defRPr sz="1600"/>
            </a:lvl1pPr>
          </a:lstStyle>
          <a:p>
            <a:pPr fontAlgn="auto">
              <a:lnSpc>
                <a:spcPct val="100000"/>
              </a:lnSpc>
              <a:spcBef>
                <a:spcPts val="0"/>
              </a:spcBef>
              <a:spcAft>
                <a:spcPts val="0"/>
              </a:spcAft>
              <a:buFontTx/>
              <a:buNone/>
            </a:pPr>
            <a:fld id="{41E4DE8B-5901-462E-BD42-40E9C99E3DF3}" type="slidenum">
              <a:rPr lang="en-US" smtClean="0">
                <a:solidFill>
                  <a:prstClr val="black"/>
                </a:solidFill>
                <a:latin typeface="Calibri"/>
              </a:rPr>
              <a:pPr fontAlgn="auto">
                <a:lnSpc>
                  <a:spcPct val="100000"/>
                </a:lnSpc>
                <a:spcBef>
                  <a:spcPts val="0"/>
                </a:spcBef>
                <a:spcAft>
                  <a:spcPts val="0"/>
                </a:spcAft>
                <a:buFontTx/>
                <a:buNone/>
              </a:pPr>
              <a:t>‹#›</a:t>
            </a:fld>
            <a:endParaRPr lang="en-US" dirty="0">
              <a:solidFill>
                <a:prstClr val="black"/>
              </a:solidFill>
              <a:latin typeface="Calibri"/>
            </a:endParaRPr>
          </a:p>
        </p:txBody>
      </p:sp>
      <p:pic>
        <p:nvPicPr>
          <p:cNvPr id="12" name="Picture 6" descr="DHSST_rgb.png"/>
          <p:cNvPicPr>
            <a:picLocks noChangeAspect="1"/>
          </p:cNvPicPr>
          <p:nvPr/>
        </p:nvPicPr>
        <p:blipFill>
          <a:blip r:embed="rId14" cstate="print"/>
          <a:srcRect/>
          <a:stretch>
            <a:fillRect/>
          </a:stretch>
        </p:blipFill>
        <p:spPr bwMode="auto">
          <a:xfrm>
            <a:off x="76200" y="97312"/>
            <a:ext cx="1676400" cy="710999"/>
          </a:xfrm>
          <a:prstGeom prst="rect">
            <a:avLst/>
          </a:prstGeom>
          <a:noFill/>
          <a:ln w="9525">
            <a:noFill/>
            <a:miter lim="800000"/>
            <a:headEnd/>
            <a:tailEnd/>
          </a:ln>
        </p:spPr>
      </p:pic>
    </p:spTree>
    <p:extLst>
      <p:ext uri="{BB962C8B-B14F-4D97-AF65-F5344CB8AC3E}">
        <p14:creationId xmlns:p14="http://schemas.microsoft.com/office/powerpoint/2010/main" val="1896784202"/>
      </p:ext>
    </p:extLst>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 id="2147485245"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715962"/>
          </a:xfrm>
          <a:prstGeom prst="rect">
            <a:avLst/>
          </a:prstGeom>
          <a:noFill/>
          <a:ln w="9525" algn="ctr">
            <a:noFill/>
            <a:miter lim="800000"/>
            <a:headEnd/>
            <a:tailEnd/>
          </a:ln>
          <a:effectLst/>
        </p:spPr>
        <p:txBody>
          <a:bodyPr vert="horz" wrap="square" lIns="91400" tIns="45702" rIns="91400" bIns="45702" numCol="1" anchor="b"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295404"/>
            <a:ext cx="8229600" cy="4719638"/>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0" name="Rectangle 4"/>
          <p:cNvSpPr>
            <a:spLocks noGrp="1" noChangeArrowheads="1"/>
          </p:cNvSpPr>
          <p:nvPr>
            <p:ph type="dt" sz="half" idx="2"/>
          </p:nvPr>
        </p:nvSpPr>
        <p:spPr bwMode="auto">
          <a:xfrm>
            <a:off x="6934200" y="6153154"/>
            <a:ext cx="1752600" cy="476250"/>
          </a:xfrm>
          <a:prstGeom prst="rect">
            <a:avLst/>
          </a:prstGeom>
          <a:noFill/>
          <a:ln w="9525" algn="ctr">
            <a:noFill/>
            <a:miter lim="800000"/>
            <a:headEnd/>
            <a:tailEnd/>
          </a:ln>
          <a:effectLst/>
        </p:spPr>
        <p:txBody>
          <a:bodyPr vert="horz" wrap="square" lIns="91400" tIns="45702" rIns="91400" bIns="45702" numCol="1" anchor="ctr" anchorCtr="0" compatLnSpc="1">
            <a:prstTxWarp prst="textNoShape">
              <a:avLst/>
            </a:prstTxWarp>
          </a:bodyPr>
          <a:lstStyle>
            <a:lvl1pPr algn="r" eaLnBrk="0" hangingPunct="0">
              <a:lnSpc>
                <a:spcPct val="100000"/>
              </a:lnSpc>
              <a:spcBef>
                <a:spcPct val="0"/>
              </a:spcBef>
              <a:buFontTx/>
              <a:buNone/>
              <a:defRPr sz="1000">
                <a:solidFill>
                  <a:srgbClr val="B0B1B3"/>
                </a:solidFill>
              </a:defRPr>
            </a:lvl1pPr>
          </a:lstStyle>
          <a:p>
            <a:endParaRPr lang="en-US" dirty="0">
              <a:latin typeface="Arial" charset="0"/>
            </a:endParaRPr>
          </a:p>
        </p:txBody>
      </p:sp>
      <p:sp>
        <p:nvSpPr>
          <p:cNvPr id="4102" name="Rectangle 6"/>
          <p:cNvSpPr>
            <a:spLocks noGrp="1" noChangeArrowheads="1"/>
          </p:cNvSpPr>
          <p:nvPr>
            <p:ph type="sldNum" sz="quarter" idx="4"/>
          </p:nvPr>
        </p:nvSpPr>
        <p:spPr bwMode="auto">
          <a:xfrm>
            <a:off x="8686801" y="6153154"/>
            <a:ext cx="457200" cy="47625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lvl1pPr algn="ctr" eaLnBrk="0" hangingPunct="0">
              <a:lnSpc>
                <a:spcPct val="100000"/>
              </a:lnSpc>
              <a:spcBef>
                <a:spcPct val="0"/>
              </a:spcBef>
              <a:buFontTx/>
              <a:buNone/>
              <a:defRPr sz="1000">
                <a:solidFill>
                  <a:srgbClr val="B0B1B3"/>
                </a:solidFill>
                <a:latin typeface="Times" charset="0"/>
              </a:defRPr>
            </a:lvl1pPr>
          </a:lstStyle>
          <a:p>
            <a:fld id="{F1444270-F606-4986-878A-3A57F77BBD59}" type="slidenum">
              <a:rPr lang="en-US"/>
              <a:pPr/>
              <a:t>‹#›</a:t>
            </a:fld>
            <a:endParaRPr lang="en-US"/>
          </a:p>
        </p:txBody>
      </p:sp>
      <p:pic>
        <p:nvPicPr>
          <p:cNvPr id="4103" name="Picture 7" descr="DHS_GrayTypeLogo"/>
          <p:cNvPicPr>
            <a:picLocks noChangeAspect="1" noChangeArrowheads="1"/>
          </p:cNvPicPr>
          <p:nvPr/>
        </p:nvPicPr>
        <p:blipFill>
          <a:blip r:embed="rId15" cstate="print"/>
          <a:srcRect/>
          <a:stretch>
            <a:fillRect/>
          </a:stretch>
        </p:blipFill>
        <p:spPr bwMode="gray">
          <a:xfrm>
            <a:off x="5" y="6233614"/>
            <a:ext cx="2146041" cy="624386"/>
          </a:xfrm>
          <a:prstGeom prst="rect">
            <a:avLst/>
          </a:prstGeom>
          <a:noFill/>
        </p:spPr>
      </p:pic>
    </p:spTree>
    <p:extLst>
      <p:ext uri="{BB962C8B-B14F-4D97-AF65-F5344CB8AC3E}">
        <p14:creationId xmlns:p14="http://schemas.microsoft.com/office/powerpoint/2010/main" val="3554250145"/>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 id="2147485371"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011" algn="l" rtl="0" eaLnBrk="0" fontAlgn="base" hangingPunct="0">
        <a:spcBef>
          <a:spcPct val="0"/>
        </a:spcBef>
        <a:spcAft>
          <a:spcPct val="0"/>
        </a:spcAft>
        <a:defRPr sz="4200">
          <a:solidFill>
            <a:schemeClr val="tx2"/>
          </a:solidFill>
          <a:latin typeface="Times New Roman" pitchFamily="18" charset="0"/>
        </a:defRPr>
      </a:lvl6pPr>
      <a:lvl7pPr marL="914021" algn="l" rtl="0" eaLnBrk="0" fontAlgn="base" hangingPunct="0">
        <a:spcBef>
          <a:spcPct val="0"/>
        </a:spcBef>
        <a:spcAft>
          <a:spcPct val="0"/>
        </a:spcAft>
        <a:defRPr sz="4200">
          <a:solidFill>
            <a:schemeClr val="tx2"/>
          </a:solidFill>
          <a:latin typeface="Times New Roman" pitchFamily="18" charset="0"/>
        </a:defRPr>
      </a:lvl7pPr>
      <a:lvl8pPr marL="1371032" algn="l" rtl="0" eaLnBrk="0" fontAlgn="base" hangingPunct="0">
        <a:spcBef>
          <a:spcPct val="0"/>
        </a:spcBef>
        <a:spcAft>
          <a:spcPct val="0"/>
        </a:spcAft>
        <a:defRPr sz="4200">
          <a:solidFill>
            <a:schemeClr val="tx2"/>
          </a:solidFill>
          <a:latin typeface="Times New Roman" pitchFamily="18" charset="0"/>
        </a:defRPr>
      </a:lvl8pPr>
      <a:lvl9pPr marL="1828041" algn="l" rtl="0" eaLnBrk="0" fontAlgn="base" hangingPunct="0">
        <a:spcBef>
          <a:spcPct val="0"/>
        </a:spcBef>
        <a:spcAft>
          <a:spcPct val="0"/>
        </a:spcAft>
        <a:defRPr sz="4200">
          <a:solidFill>
            <a:schemeClr val="tx2"/>
          </a:solidFill>
          <a:latin typeface="Times New Roman" pitchFamily="18" charset="0"/>
        </a:defRPr>
      </a:lvl9pPr>
    </p:titleStyle>
    <p:bodyStyle>
      <a:lvl1pPr marL="342758" indent="-342758" algn="l" rtl="0" eaLnBrk="0" fontAlgn="base" hangingPunct="0">
        <a:spcBef>
          <a:spcPts val="0"/>
        </a:spcBef>
        <a:spcAft>
          <a:spcPct val="0"/>
        </a:spcAft>
        <a:buClr>
          <a:srgbClr val="FF00FF"/>
        </a:buClr>
        <a:buSzPct val="75000"/>
        <a:buFont typeface="Wingdings" pitchFamily="2" charset="2"/>
        <a:buChar char="l"/>
        <a:defRPr sz="2800">
          <a:solidFill>
            <a:schemeClr val="bg2"/>
          </a:solidFill>
          <a:latin typeface="+mn-lt"/>
          <a:ea typeface="+mn-ea"/>
          <a:cs typeface="+mn-cs"/>
        </a:defRPr>
      </a:lvl1pPr>
      <a:lvl2pPr marL="742642" indent="-285630" algn="l" rtl="0" eaLnBrk="0" fontAlgn="base" hangingPunct="0">
        <a:spcBef>
          <a:spcPts val="0"/>
        </a:spcBef>
        <a:spcAft>
          <a:spcPct val="0"/>
        </a:spcAft>
        <a:buClr>
          <a:srgbClr val="00CC00"/>
        </a:buClr>
        <a:buSzPct val="75000"/>
        <a:buFont typeface="Wingdings" pitchFamily="2" charset="2"/>
        <a:buChar char="u"/>
        <a:defRPr sz="2400">
          <a:solidFill>
            <a:schemeClr val="bg2"/>
          </a:solidFill>
          <a:latin typeface="+mn-lt"/>
        </a:defRPr>
      </a:lvl2pPr>
      <a:lvl3pPr marL="1142528" indent="-228506" algn="l" rtl="0" eaLnBrk="0" fontAlgn="base" hangingPunct="0">
        <a:spcBef>
          <a:spcPts val="0"/>
        </a:spcBef>
        <a:spcAft>
          <a:spcPct val="0"/>
        </a:spcAft>
        <a:buClr>
          <a:srgbClr val="FF0000"/>
        </a:buClr>
        <a:buSzPct val="75000"/>
        <a:buFont typeface="Wingdings" pitchFamily="2" charset="2"/>
        <a:buChar char="n"/>
        <a:defRPr sz="2000">
          <a:solidFill>
            <a:schemeClr val="bg2"/>
          </a:solidFill>
          <a:latin typeface="+mn-lt"/>
        </a:defRPr>
      </a:lvl3pPr>
      <a:lvl4pPr marL="1599537" indent="-228506" algn="l" rtl="0" eaLnBrk="0" fontAlgn="base" hangingPunct="0">
        <a:spcBef>
          <a:spcPts val="0"/>
        </a:spcBef>
        <a:spcAft>
          <a:spcPct val="0"/>
        </a:spcAft>
        <a:buClr>
          <a:srgbClr val="FFFF00"/>
        </a:buClr>
        <a:buFont typeface="Times New Roman" pitchFamily="18" charset="0"/>
        <a:buChar char="–"/>
        <a:defRPr>
          <a:solidFill>
            <a:schemeClr val="bg2"/>
          </a:solidFill>
          <a:latin typeface="+mn-lt"/>
        </a:defRPr>
      </a:lvl4pPr>
      <a:lvl5pPr marL="2056547" indent="-228506" algn="l" rtl="0" eaLnBrk="0" fontAlgn="base" hangingPunct="0">
        <a:spcBef>
          <a:spcPts val="0"/>
        </a:spcBef>
        <a:spcAft>
          <a:spcPct val="0"/>
        </a:spcAft>
        <a:buChar char="»"/>
        <a:defRPr sz="1600">
          <a:solidFill>
            <a:schemeClr val="bg2"/>
          </a:solidFill>
          <a:latin typeface="+mn-lt"/>
        </a:defRPr>
      </a:lvl5pPr>
      <a:lvl6pPr marL="2513558" indent="-228506" algn="l" rtl="0" eaLnBrk="0" fontAlgn="base" hangingPunct="0">
        <a:spcBef>
          <a:spcPct val="20000"/>
        </a:spcBef>
        <a:spcAft>
          <a:spcPct val="0"/>
        </a:spcAft>
        <a:buChar char="»"/>
        <a:defRPr sz="1600">
          <a:solidFill>
            <a:schemeClr val="bg2"/>
          </a:solidFill>
          <a:latin typeface="+mn-lt"/>
        </a:defRPr>
      </a:lvl6pPr>
      <a:lvl7pPr marL="2970568" indent="-228506" algn="l" rtl="0" eaLnBrk="0" fontAlgn="base" hangingPunct="0">
        <a:spcBef>
          <a:spcPct val="20000"/>
        </a:spcBef>
        <a:spcAft>
          <a:spcPct val="0"/>
        </a:spcAft>
        <a:buChar char="»"/>
        <a:defRPr sz="1600">
          <a:solidFill>
            <a:schemeClr val="bg2"/>
          </a:solidFill>
          <a:latin typeface="+mn-lt"/>
        </a:defRPr>
      </a:lvl7pPr>
      <a:lvl8pPr marL="3427579" indent="-228506" algn="l" rtl="0" eaLnBrk="0" fontAlgn="base" hangingPunct="0">
        <a:spcBef>
          <a:spcPct val="20000"/>
        </a:spcBef>
        <a:spcAft>
          <a:spcPct val="0"/>
        </a:spcAft>
        <a:buChar char="»"/>
        <a:defRPr sz="1600">
          <a:solidFill>
            <a:schemeClr val="bg2"/>
          </a:solidFill>
          <a:latin typeface="+mn-lt"/>
        </a:defRPr>
      </a:lvl8pPr>
      <a:lvl9pPr marL="3884589" indent="-228506" algn="l" rtl="0" eaLnBrk="0" fontAlgn="base" hangingPunct="0">
        <a:spcBef>
          <a:spcPct val="20000"/>
        </a:spcBef>
        <a:spcAft>
          <a:spcPct val="0"/>
        </a:spcAft>
        <a:buChar char="»"/>
        <a:defRPr sz="1600">
          <a:solidFill>
            <a:schemeClr val="bg2"/>
          </a:solidFill>
          <a:latin typeface="+mn-lt"/>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16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logiic.automationfederation.org/" TargetMode="External"/><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1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159.xml"/><Relationship Id="rId6" Type="http://schemas.openxmlformats.org/officeDocument/2006/relationships/image" Target="../media/image55.jp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4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s://www.fbo.gov/spg/DHS/OCPO/DHS-OCPO/HSHQDC-17-R-B0001/listing.html" TargetMode="External"/><Relationship Id="rId2" Type="http://schemas.openxmlformats.org/officeDocument/2006/relationships/notesSlide" Target="../notesSlides/notesSlide14.xml"/><Relationship Id="rId1" Type="http://schemas.openxmlformats.org/officeDocument/2006/relationships/slideLayout" Target="../slideLayouts/slideLayout135.xml"/><Relationship Id="rId4" Type="http://schemas.openxmlformats.org/officeDocument/2006/relationships/hyperlink" Target="https://www.fbo.gov/index?s=opportunity&amp;mode=form&amp;id=cb58c706d63bb388308528b02cfba7bf&amp;tab=core&amp;_cview=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5.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37.xml"/></Relationships>
</file>

<file path=ppt/slides/_rels/slide2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10.xml"/><Relationship Id="rId4" Type="http://schemas.openxmlformats.org/officeDocument/2006/relationships/image" Target="../media/image80.tiff"/></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tiff"/><Relationship Id="rId7" Type="http://schemas.openxmlformats.org/officeDocument/2006/relationships/image" Target="../media/image86.tiff"/><Relationship Id="rId2" Type="http://schemas.openxmlformats.org/officeDocument/2006/relationships/image" Target="../media/image81.tiff"/><Relationship Id="rId1" Type="http://schemas.openxmlformats.org/officeDocument/2006/relationships/slideLayout" Target="../slideLayouts/slideLayout249.xml"/><Relationship Id="rId6" Type="http://schemas.openxmlformats.org/officeDocument/2006/relationships/image" Target="../media/image85.tiff"/><Relationship Id="rId11" Type="http://schemas.openxmlformats.org/officeDocument/2006/relationships/hyperlink" Target="https://www.fbo.gov/index?s=opportunity&amp;mode=form&amp;id=9a9b4d07c7c39b0c97dc85699bb3d6dd&amp;tab=core&amp;_cview=0" TargetMode="External"/><Relationship Id="rId5" Type="http://schemas.openxmlformats.org/officeDocument/2006/relationships/image" Target="../media/image84.tiff"/><Relationship Id="rId10" Type="http://schemas.openxmlformats.org/officeDocument/2006/relationships/hyperlink" Target="https://www.fbo.gov/index?s=opportunity&amp;mode=form&amp;id=5e9525a270beb35f593a74c5ebdeb42d&amp;tab=core&amp;_cview=0" TargetMode="External"/><Relationship Id="rId4" Type="http://schemas.openxmlformats.org/officeDocument/2006/relationships/image" Target="../media/image83.tiff"/><Relationship Id="rId9" Type="http://schemas.openxmlformats.org/officeDocument/2006/relationships/image" Target="../media/image8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4.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44.xml"/></Relationships>
</file>

<file path=ppt/slides/_rels/slide25.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79.tiff"/><Relationship Id="rId2" Type="http://schemas.openxmlformats.org/officeDocument/2006/relationships/image" Target="../media/image90.tiff"/><Relationship Id="rId1" Type="http://schemas.openxmlformats.org/officeDocument/2006/relationships/slideLayout" Target="../slideLayouts/slideLayout249.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18"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0.jpe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95.emf"/><Relationship Id="rId16" Type="http://schemas.openxmlformats.org/officeDocument/2006/relationships/image" Target="../media/image109.jpeg"/><Relationship Id="rId20" Type="http://schemas.openxmlformats.org/officeDocument/2006/relationships/image" Target="../media/image113.png"/><Relationship Id="rId1" Type="http://schemas.openxmlformats.org/officeDocument/2006/relationships/slideLayout" Target="../slideLayouts/slideLayout260.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jpe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hyperlink" Target="mailto:douglas.maughan@dhs.gov" TargetMode="External"/><Relationship Id="rId2" Type="http://schemas.openxmlformats.org/officeDocument/2006/relationships/hyperlink" Target="http://www.dhs.gov/st-csd" TargetMode="External"/><Relationship Id="rId1" Type="http://schemas.openxmlformats.org/officeDocument/2006/relationships/slideLayout" Target="../slideLayouts/slideLayout121.xml"/><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1" Type="http://schemas.openxmlformats.org/officeDocument/2006/relationships/slideLayout" Target="../slideLayouts/slideLayout128.xm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8.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92500" lnSpcReduction="10000"/>
          </a:bodyPr>
          <a:lstStyle/>
          <a:p>
            <a:r>
              <a:rPr lang="en-US" dirty="0" smtClean="0"/>
              <a:t>Cybersecurity Innovation</a:t>
            </a:r>
            <a:r>
              <a:rPr lang="en-US" dirty="0" smtClean="0"/>
              <a:t>: Some Recent </a:t>
            </a:r>
            <a:r>
              <a:rPr lang="en-US" dirty="0" smtClean="0"/>
              <a:t>Examples from Government </a:t>
            </a:r>
            <a:endParaRPr lang="en-US" dirty="0"/>
          </a:p>
        </p:txBody>
      </p:sp>
      <p:sp>
        <p:nvSpPr>
          <p:cNvPr id="3" name="Text Placeholder 2"/>
          <p:cNvSpPr>
            <a:spLocks noGrp="1"/>
          </p:cNvSpPr>
          <p:nvPr>
            <p:ph type="body" sz="quarter" idx="10"/>
          </p:nvPr>
        </p:nvSpPr>
        <p:spPr>
          <a:xfrm>
            <a:off x="4863353" y="5434930"/>
            <a:ext cx="4038600" cy="381000"/>
          </a:xfrm>
        </p:spPr>
        <p:txBody>
          <a:bodyPr/>
          <a:lstStyle/>
          <a:p>
            <a:r>
              <a:rPr lang="en-US" dirty="0" smtClean="0"/>
              <a:t>Douglas Maughan</a:t>
            </a:r>
            <a:endParaRPr lang="en-US" dirty="0"/>
          </a:p>
        </p:txBody>
      </p:sp>
      <p:sp>
        <p:nvSpPr>
          <p:cNvPr id="4" name="Text Placeholder 3"/>
          <p:cNvSpPr>
            <a:spLocks noGrp="1"/>
          </p:cNvSpPr>
          <p:nvPr>
            <p:ph type="body" sz="quarter" idx="11"/>
          </p:nvPr>
        </p:nvSpPr>
        <p:spPr>
          <a:xfrm>
            <a:off x="4863353" y="5815930"/>
            <a:ext cx="4038600" cy="477294"/>
          </a:xfrm>
        </p:spPr>
        <p:txBody>
          <a:bodyPr/>
          <a:lstStyle/>
          <a:p>
            <a:r>
              <a:rPr lang="en-US" dirty="0" smtClean="0"/>
              <a:t>Cyber Security Division Director</a:t>
            </a:r>
            <a:endParaRPr lang="en-US" dirty="0"/>
          </a:p>
        </p:txBody>
      </p:sp>
      <p:sp>
        <p:nvSpPr>
          <p:cNvPr id="5" name="Text Placeholder 4"/>
          <p:cNvSpPr>
            <a:spLocks noGrp="1"/>
          </p:cNvSpPr>
          <p:nvPr>
            <p:ph type="body" sz="quarter" idx="14"/>
          </p:nvPr>
        </p:nvSpPr>
        <p:spPr>
          <a:xfrm>
            <a:off x="4863353" y="4901530"/>
            <a:ext cx="4038600" cy="381000"/>
          </a:xfrm>
        </p:spPr>
        <p:txBody>
          <a:bodyPr/>
          <a:lstStyle/>
          <a:p>
            <a:r>
              <a:rPr lang="en-US" dirty="0" smtClean="0"/>
              <a:t>July 27, </a:t>
            </a:r>
            <a:r>
              <a:rPr lang="en-US" dirty="0" smtClean="0"/>
              <a:t>2017</a:t>
            </a:r>
            <a:endParaRPr lang="en-US" dirty="0"/>
          </a:p>
        </p:txBody>
      </p:sp>
    </p:spTree>
    <p:extLst>
      <p:ext uri="{BB962C8B-B14F-4D97-AF65-F5344CB8AC3E}">
        <p14:creationId xmlns:p14="http://schemas.microsoft.com/office/powerpoint/2010/main" val="1117091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numCol="1" anchorCtr="0" compatLnSpc="1">
            <a:prstTxWarp prst="textNoShape">
              <a:avLst/>
            </a:prstTxWarp>
          </a:bodyPr>
          <a:lstStyle/>
          <a:p>
            <a:pPr>
              <a:defRPr/>
            </a:pPr>
            <a:r>
              <a:rPr lang="en-US" altLang="en-US" sz="3400" dirty="0" smtClean="0">
                <a:latin typeface="Calibri" pitchFamily="34" charset="0"/>
                <a:cs typeface="Calibri" pitchFamily="34" charset="0"/>
              </a:rPr>
              <a:t>LOGIIC  Projects Framework  </a:t>
            </a:r>
          </a:p>
        </p:txBody>
      </p:sp>
      <p:sp>
        <p:nvSpPr>
          <p:cNvPr id="1638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2E9CFF65-44BB-4592-88B9-62A118313479}" type="slidenum">
              <a:rPr lang="en-US" altLang="en-US" sz="800" smtClean="0">
                <a:solidFill>
                  <a:srgbClr val="7F7F7F"/>
                </a:solidFill>
                <a:latin typeface="Calibri" pitchFamily="34" charset="0"/>
              </a:rPr>
              <a:pPr/>
              <a:t>10</a:t>
            </a:fld>
            <a:endParaRPr lang="en-US" altLang="en-US" sz="800" smtClean="0">
              <a:solidFill>
                <a:srgbClr val="7F7F7F"/>
              </a:solidFill>
              <a:latin typeface="Calibri" pitchFamily="34" charset="0"/>
            </a:endParaRPr>
          </a:p>
        </p:txBody>
      </p:sp>
      <p:graphicFrame>
        <p:nvGraphicFramePr>
          <p:cNvPr id="7" name="Content Placeholder 7"/>
          <p:cNvGraphicFramePr>
            <a:graphicFrameLocks/>
          </p:cNvGraphicFramePr>
          <p:nvPr>
            <p:extLst>
              <p:ext uri="{D42A27DB-BD31-4B8C-83A1-F6EECF244321}">
                <p14:modId xmlns:p14="http://schemas.microsoft.com/office/powerpoint/2010/main" val="1006983476"/>
              </p:ext>
            </p:extLst>
          </p:nvPr>
        </p:nvGraphicFramePr>
        <p:xfrm>
          <a:off x="155391" y="1030429"/>
          <a:ext cx="6147013" cy="1271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p:cNvGraphicFramePr>
          <p:nvPr>
            <p:extLst>
              <p:ext uri="{D42A27DB-BD31-4B8C-83A1-F6EECF244321}">
                <p14:modId xmlns:p14="http://schemas.microsoft.com/office/powerpoint/2010/main" val="3608814957"/>
              </p:ext>
            </p:extLst>
          </p:nvPr>
        </p:nvGraphicFramePr>
        <p:xfrm>
          <a:off x="1079528" y="3192448"/>
          <a:ext cx="6937375" cy="10620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6391" name="Groupe 8"/>
          <p:cNvGrpSpPr>
            <a:grpSpLocks/>
          </p:cNvGrpSpPr>
          <p:nvPr/>
        </p:nvGrpSpPr>
        <p:grpSpPr bwMode="auto">
          <a:xfrm>
            <a:off x="8382002" y="3668713"/>
            <a:ext cx="276225" cy="322262"/>
            <a:chOff x="1434883" y="524522"/>
            <a:chExt cx="275732" cy="322555"/>
          </a:xfrm>
        </p:grpSpPr>
        <p:sp>
          <p:nvSpPr>
            <p:cNvPr id="10" name="Flèche droite 9"/>
            <p:cNvSpPr/>
            <p:nvPr/>
          </p:nvSpPr>
          <p:spPr>
            <a:xfrm>
              <a:off x="1434883" y="524522"/>
              <a:ext cx="275732" cy="322555"/>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1" name="Flèche droite 4"/>
            <p:cNvSpPr/>
            <p:nvPr/>
          </p:nvSpPr>
          <p:spPr>
            <a:xfrm>
              <a:off x="1434883" y="589668"/>
              <a:ext cx="193329" cy="192263"/>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lvl1pPr defTabSz="488950">
                <a:defRPr sz="2400">
                  <a:solidFill>
                    <a:schemeClr val="tx1"/>
                  </a:solidFill>
                  <a:latin typeface="Times" charset="0"/>
                  <a:ea typeface="MS PGothic" pitchFamily="34" charset="-128"/>
                </a:defRPr>
              </a:lvl1pPr>
              <a:lvl2pPr marL="742950" indent="-285750" defTabSz="488950">
                <a:defRPr sz="2400">
                  <a:solidFill>
                    <a:schemeClr val="tx1"/>
                  </a:solidFill>
                  <a:latin typeface="Times" charset="0"/>
                  <a:ea typeface="MS PGothic" pitchFamily="34" charset="-128"/>
                </a:defRPr>
              </a:lvl2pPr>
              <a:lvl3pPr marL="1143000" indent="-228600" defTabSz="488950">
                <a:defRPr sz="2400">
                  <a:solidFill>
                    <a:schemeClr val="tx1"/>
                  </a:solidFill>
                  <a:latin typeface="Times" charset="0"/>
                  <a:ea typeface="MS PGothic" pitchFamily="34" charset="-128"/>
                </a:defRPr>
              </a:lvl3pPr>
              <a:lvl4pPr marL="1600200" indent="-228600" defTabSz="488950">
                <a:defRPr sz="2400">
                  <a:solidFill>
                    <a:schemeClr val="tx1"/>
                  </a:solidFill>
                  <a:latin typeface="Times" charset="0"/>
                  <a:ea typeface="MS PGothic" pitchFamily="34" charset="-128"/>
                </a:defRPr>
              </a:lvl4pPr>
              <a:lvl5pPr marL="2057400" indent="-228600" defTabSz="488950">
                <a:defRPr sz="2400">
                  <a:solidFill>
                    <a:schemeClr val="tx1"/>
                  </a:solidFill>
                  <a:latin typeface="Times" charset="0"/>
                  <a:ea typeface="MS PGothic" pitchFamily="34" charset="-128"/>
                </a:defRPr>
              </a:lvl5pPr>
              <a:lvl6pPr marL="2514600" indent="-228600" defTabSz="48895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8895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8895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8895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90000"/>
                </a:lnSpc>
                <a:spcBef>
                  <a:spcPct val="0"/>
                </a:spcBef>
                <a:spcAft>
                  <a:spcPct val="35000"/>
                </a:spcAft>
                <a:buFontTx/>
                <a:buNone/>
                <a:defRPr/>
              </a:pPr>
              <a:endParaRPr lang="en-US" altLang="en-US" sz="1100" smtClean="0">
                <a:solidFill>
                  <a:prstClr val="black"/>
                </a:solidFill>
                <a:latin typeface="Palatino Linotype" pitchFamily="18" charset="0"/>
              </a:endParaRPr>
            </a:p>
          </p:txBody>
        </p:sp>
      </p:grpSp>
      <p:sp>
        <p:nvSpPr>
          <p:cNvPr id="16392" name="Left Brace 8"/>
          <p:cNvSpPr>
            <a:spLocks/>
          </p:cNvSpPr>
          <p:nvPr/>
        </p:nvSpPr>
        <p:spPr bwMode="auto">
          <a:xfrm rot="-5400000">
            <a:off x="3044827" y="-858838"/>
            <a:ext cx="609600" cy="6477002"/>
          </a:xfrm>
          <a:prstGeom prst="leftBrace">
            <a:avLst>
              <a:gd name="adj1" fmla="val 8340"/>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0" hangingPunct="0">
              <a:lnSpc>
                <a:spcPct val="100000"/>
              </a:lnSpc>
              <a:spcBef>
                <a:spcPct val="0"/>
              </a:spcBef>
              <a:buFontTx/>
              <a:buNone/>
            </a:pPr>
            <a:endParaRPr lang="fr-FR" altLang="en-US" sz="1800">
              <a:solidFill>
                <a:prstClr val="black"/>
              </a:solidFill>
              <a:latin typeface="Arial" pitchFamily="34" charset="0"/>
            </a:endParaRPr>
          </a:p>
        </p:txBody>
      </p:sp>
      <p:sp>
        <p:nvSpPr>
          <p:cNvPr id="16393" name="TextBox 9"/>
          <p:cNvSpPr txBox="1">
            <a:spLocks noChangeArrowheads="1"/>
          </p:cNvSpPr>
          <p:nvPr/>
        </p:nvSpPr>
        <p:spPr bwMode="auto">
          <a:xfrm>
            <a:off x="1298575" y="2313045"/>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a:solidFill>
                  <a:prstClr val="black"/>
                </a:solidFill>
              </a:rPr>
              <a:t>Prior Year</a:t>
            </a:r>
          </a:p>
        </p:txBody>
      </p:sp>
      <p:sp>
        <p:nvSpPr>
          <p:cNvPr id="16394" name="Left Brace 10"/>
          <p:cNvSpPr>
            <a:spLocks/>
          </p:cNvSpPr>
          <p:nvPr/>
        </p:nvSpPr>
        <p:spPr bwMode="auto">
          <a:xfrm rot="-5400000">
            <a:off x="4233862" y="838229"/>
            <a:ext cx="609600" cy="7115175"/>
          </a:xfrm>
          <a:prstGeom prst="leftBrace">
            <a:avLst>
              <a:gd name="adj1" fmla="val 8323"/>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0" hangingPunct="0">
              <a:lnSpc>
                <a:spcPct val="100000"/>
              </a:lnSpc>
              <a:spcBef>
                <a:spcPct val="0"/>
              </a:spcBef>
              <a:buFontTx/>
              <a:buNone/>
            </a:pPr>
            <a:endParaRPr lang="fr-FR" altLang="en-US" sz="1800">
              <a:solidFill>
                <a:prstClr val="black"/>
              </a:solidFill>
              <a:latin typeface="Arial" pitchFamily="34" charset="0"/>
            </a:endParaRPr>
          </a:p>
        </p:txBody>
      </p:sp>
      <p:sp>
        <p:nvSpPr>
          <p:cNvPr id="16396" name="Left Brace 12"/>
          <p:cNvSpPr>
            <a:spLocks/>
          </p:cNvSpPr>
          <p:nvPr/>
        </p:nvSpPr>
        <p:spPr bwMode="auto">
          <a:xfrm rot="-5400000">
            <a:off x="6010275" y="3592542"/>
            <a:ext cx="609600" cy="5308600"/>
          </a:xfrm>
          <a:prstGeom prst="leftBrace">
            <a:avLst>
              <a:gd name="adj1" fmla="val 8336"/>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0" hangingPunct="0">
              <a:lnSpc>
                <a:spcPct val="100000"/>
              </a:lnSpc>
              <a:spcBef>
                <a:spcPct val="0"/>
              </a:spcBef>
              <a:buFontTx/>
              <a:buNone/>
            </a:pPr>
            <a:endParaRPr lang="fr-FR" altLang="en-US" sz="1800">
              <a:solidFill>
                <a:prstClr val="black"/>
              </a:solidFill>
              <a:latin typeface="Arial" pitchFamily="34" charset="0"/>
            </a:endParaRPr>
          </a:p>
        </p:txBody>
      </p:sp>
      <p:sp>
        <p:nvSpPr>
          <p:cNvPr id="16397" name="TextBox 13"/>
          <p:cNvSpPr txBox="1">
            <a:spLocks noChangeArrowheads="1"/>
          </p:cNvSpPr>
          <p:nvPr/>
        </p:nvSpPr>
        <p:spPr bwMode="auto">
          <a:xfrm>
            <a:off x="4759325" y="6191307"/>
            <a:ext cx="175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dirty="0">
                <a:solidFill>
                  <a:prstClr val="black"/>
                </a:solidFill>
              </a:rPr>
              <a:t>Next Year</a:t>
            </a:r>
          </a:p>
        </p:txBody>
      </p:sp>
      <p:sp>
        <p:nvSpPr>
          <p:cNvPr id="16399" name="TextBox 11"/>
          <p:cNvSpPr txBox="1">
            <a:spLocks noChangeArrowheads="1"/>
          </p:cNvSpPr>
          <p:nvPr/>
        </p:nvSpPr>
        <p:spPr bwMode="auto">
          <a:xfrm>
            <a:off x="1762125" y="4379970"/>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dirty="0">
                <a:solidFill>
                  <a:prstClr val="black"/>
                </a:solidFill>
              </a:rPr>
              <a:t>Current Year</a:t>
            </a:r>
          </a:p>
        </p:txBody>
      </p:sp>
      <p:grpSp>
        <p:nvGrpSpPr>
          <p:cNvPr id="16400" name="Groupe 19"/>
          <p:cNvGrpSpPr>
            <a:grpSpLocks/>
          </p:cNvGrpSpPr>
          <p:nvPr/>
        </p:nvGrpSpPr>
        <p:grpSpPr bwMode="auto">
          <a:xfrm>
            <a:off x="6684965" y="1531938"/>
            <a:ext cx="276225" cy="322262"/>
            <a:chOff x="1434883" y="524522"/>
            <a:chExt cx="275732" cy="322555"/>
          </a:xfrm>
        </p:grpSpPr>
        <p:sp>
          <p:nvSpPr>
            <p:cNvPr id="21" name="Flèche droite 20"/>
            <p:cNvSpPr/>
            <p:nvPr/>
          </p:nvSpPr>
          <p:spPr>
            <a:xfrm>
              <a:off x="1434883" y="524522"/>
              <a:ext cx="275732" cy="322555"/>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22" name="Flèche droite 4"/>
            <p:cNvSpPr/>
            <p:nvPr/>
          </p:nvSpPr>
          <p:spPr>
            <a:xfrm>
              <a:off x="1434883" y="589668"/>
              <a:ext cx="193329" cy="192263"/>
            </a:xfrm>
            <a:prstGeom prst="rect">
              <a:avLst/>
            </a:prstGeom>
          </p:spPr>
          <p:style>
            <a:lnRef idx="0">
              <a:scrgbClr r="0" g="0" b="0"/>
            </a:lnRef>
            <a:fillRef idx="0">
              <a:scrgbClr r="0" g="0" b="0"/>
            </a:fillRef>
            <a:effectRef idx="0">
              <a:scrgbClr r="0" g="0" b="0"/>
            </a:effectRef>
            <a:fontRef idx="minor">
              <a:schemeClr val="lt1"/>
            </a:fontRef>
          </p:style>
          <p:txBody>
            <a:bodyPr lIns="0" tIns="0" rIns="0" bIns="0" anchor="ctr"/>
            <a:lstStyle>
              <a:lvl1pPr defTabSz="488950">
                <a:defRPr sz="2400">
                  <a:solidFill>
                    <a:schemeClr val="tx1"/>
                  </a:solidFill>
                  <a:latin typeface="Times" charset="0"/>
                  <a:ea typeface="MS PGothic" pitchFamily="34" charset="-128"/>
                </a:defRPr>
              </a:lvl1pPr>
              <a:lvl2pPr marL="742950" indent="-285750" defTabSz="488950">
                <a:defRPr sz="2400">
                  <a:solidFill>
                    <a:schemeClr val="tx1"/>
                  </a:solidFill>
                  <a:latin typeface="Times" charset="0"/>
                  <a:ea typeface="MS PGothic" pitchFamily="34" charset="-128"/>
                </a:defRPr>
              </a:lvl2pPr>
              <a:lvl3pPr marL="1143000" indent="-228600" defTabSz="488950">
                <a:defRPr sz="2400">
                  <a:solidFill>
                    <a:schemeClr val="tx1"/>
                  </a:solidFill>
                  <a:latin typeface="Times" charset="0"/>
                  <a:ea typeface="MS PGothic" pitchFamily="34" charset="-128"/>
                </a:defRPr>
              </a:lvl3pPr>
              <a:lvl4pPr marL="1600200" indent="-228600" defTabSz="488950">
                <a:defRPr sz="2400">
                  <a:solidFill>
                    <a:schemeClr val="tx1"/>
                  </a:solidFill>
                  <a:latin typeface="Times" charset="0"/>
                  <a:ea typeface="MS PGothic" pitchFamily="34" charset="-128"/>
                </a:defRPr>
              </a:lvl4pPr>
              <a:lvl5pPr marL="2057400" indent="-228600" defTabSz="488950">
                <a:defRPr sz="2400">
                  <a:solidFill>
                    <a:schemeClr val="tx1"/>
                  </a:solidFill>
                  <a:latin typeface="Times" charset="0"/>
                  <a:ea typeface="MS PGothic" pitchFamily="34" charset="-128"/>
                </a:defRPr>
              </a:lvl5pPr>
              <a:lvl6pPr marL="2514600" indent="-228600" defTabSz="48895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8895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8895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8895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90000"/>
                </a:lnSpc>
                <a:spcBef>
                  <a:spcPct val="0"/>
                </a:spcBef>
                <a:spcAft>
                  <a:spcPct val="35000"/>
                </a:spcAft>
                <a:buFontTx/>
                <a:buNone/>
                <a:defRPr/>
              </a:pPr>
              <a:endParaRPr lang="en-US" altLang="en-US" sz="1100" smtClean="0">
                <a:solidFill>
                  <a:prstClr val="black"/>
                </a:solidFill>
                <a:latin typeface="Palatino Linotype" pitchFamily="18" charset="0"/>
              </a:endParaRPr>
            </a:p>
          </p:txBody>
        </p:sp>
      </p:grpSp>
      <p:sp>
        <p:nvSpPr>
          <p:cNvPr id="16401" name="Footer Placeholder 3"/>
          <p:cNvSpPr>
            <a:spLocks noGrp="1"/>
          </p:cNvSpPr>
          <p:nvPr>
            <p:ph type="ftr" sz="quarter" idx="11"/>
          </p:nvPr>
        </p:nvSpPr>
        <p:spPr bwMode="auto">
          <a:xfrm>
            <a:off x="6069015" y="6642100"/>
            <a:ext cx="2709862"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tLang="en-US" sz="800" smtClean="0">
                <a:solidFill>
                  <a:srgbClr val="7F7F7F"/>
                </a:solidFill>
                <a:latin typeface="Calibri" pitchFamily="34" charset="0"/>
              </a:rPr>
              <a:t>© LOGIIC APPROVED FOR PUBLIC DISTRIBUTION—</a:t>
            </a:r>
          </a:p>
        </p:txBody>
      </p:sp>
      <p:graphicFrame>
        <p:nvGraphicFramePr>
          <p:cNvPr id="23" name="Content Placeholder 7"/>
          <p:cNvGraphicFramePr>
            <a:graphicFrameLocks/>
          </p:cNvGraphicFramePr>
          <p:nvPr>
            <p:extLst>
              <p:ext uri="{D42A27DB-BD31-4B8C-83A1-F6EECF244321}">
                <p14:modId xmlns:p14="http://schemas.microsoft.com/office/powerpoint/2010/main" val="845303383"/>
              </p:ext>
            </p:extLst>
          </p:nvPr>
        </p:nvGraphicFramePr>
        <p:xfrm>
          <a:off x="3773325" y="5000682"/>
          <a:ext cx="5116678" cy="11207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6676655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381308"/>
            <a:ext cx="9144000" cy="85725"/>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5" name="Title 4"/>
          <p:cNvSpPr>
            <a:spLocks noGrp="1"/>
          </p:cNvSpPr>
          <p:nvPr>
            <p:ph type="title"/>
          </p:nvPr>
        </p:nvSpPr>
        <p:spPr/>
        <p:txBody>
          <a:bodyPr wrap="square" numCol="1" anchorCtr="0" compatLnSpc="1">
            <a:prstTxWarp prst="textNoShape">
              <a:avLst/>
            </a:prstTxWarp>
          </a:bodyPr>
          <a:lstStyle/>
          <a:p>
            <a:pPr>
              <a:defRPr/>
            </a:pPr>
            <a:r>
              <a:rPr lang="en-US" altLang="en-US" sz="3400" dirty="0" smtClean="0">
                <a:latin typeface="Calibri" pitchFamily="34" charset="0"/>
                <a:cs typeface="Calibri" pitchFamily="34" charset="0"/>
              </a:rPr>
              <a:t>LOGIIC Projects Timeline (2005 – 2015)</a:t>
            </a:r>
          </a:p>
        </p:txBody>
      </p:sp>
      <p:sp>
        <p:nvSpPr>
          <p:cNvPr id="15364"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6EAD15F3-2C65-483F-A983-7725026FCFBE}" type="slidenum">
              <a:rPr lang="en-US" altLang="en-US" sz="800" smtClean="0">
                <a:solidFill>
                  <a:srgbClr val="7F7F7F"/>
                </a:solidFill>
                <a:latin typeface="Calibri" pitchFamily="34" charset="0"/>
              </a:rPr>
              <a:pPr/>
              <a:t>11</a:t>
            </a:fld>
            <a:endParaRPr lang="en-US" altLang="en-US" sz="800" smtClean="0">
              <a:solidFill>
                <a:srgbClr val="7F7F7F"/>
              </a:solidFill>
              <a:latin typeface="Calibri" pitchFamily="34" charset="0"/>
            </a:endParaRPr>
          </a:p>
        </p:txBody>
      </p:sp>
      <p:sp>
        <p:nvSpPr>
          <p:cNvPr id="8" name="Oval 7"/>
          <p:cNvSpPr/>
          <p:nvPr/>
        </p:nvSpPr>
        <p:spPr>
          <a:xfrm>
            <a:off x="192117" y="2276475"/>
            <a:ext cx="280987" cy="280988"/>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9" name="Oval 8"/>
          <p:cNvSpPr/>
          <p:nvPr/>
        </p:nvSpPr>
        <p:spPr>
          <a:xfrm>
            <a:off x="2960688" y="2279650"/>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0" name="Oval 9"/>
          <p:cNvSpPr/>
          <p:nvPr/>
        </p:nvSpPr>
        <p:spPr>
          <a:xfrm>
            <a:off x="4364067" y="2282825"/>
            <a:ext cx="280987"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1" name="Oval 10"/>
          <p:cNvSpPr/>
          <p:nvPr/>
        </p:nvSpPr>
        <p:spPr>
          <a:xfrm>
            <a:off x="5732468" y="2284471"/>
            <a:ext cx="280987" cy="280987"/>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2" name="Oval 11"/>
          <p:cNvSpPr/>
          <p:nvPr/>
        </p:nvSpPr>
        <p:spPr>
          <a:xfrm>
            <a:off x="7113588" y="2287588"/>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3" name="Oval 12"/>
          <p:cNvSpPr/>
          <p:nvPr/>
        </p:nvSpPr>
        <p:spPr>
          <a:xfrm>
            <a:off x="8458201" y="2290763"/>
            <a:ext cx="280988"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5371" name="TextBox 15"/>
          <p:cNvSpPr txBox="1">
            <a:spLocks noChangeArrowheads="1"/>
          </p:cNvSpPr>
          <p:nvPr/>
        </p:nvSpPr>
        <p:spPr bwMode="auto">
          <a:xfrm>
            <a:off x="2486027" y="2611438"/>
            <a:ext cx="1247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SIS </a:t>
            </a:r>
            <a:r>
              <a:rPr lang="en-US" altLang="en-US" sz="1600" b="1" dirty="0">
                <a:solidFill>
                  <a:prstClr val="black"/>
                </a:solidFill>
                <a:latin typeface="Calibri" pitchFamily="34" charset="0"/>
              </a:rPr>
              <a:t>Project </a:t>
            </a:r>
            <a:r>
              <a:rPr lang="en-US" altLang="en-US" sz="1200" dirty="0">
                <a:solidFill>
                  <a:prstClr val="black"/>
                </a:solidFill>
                <a:latin typeface="Calibri" pitchFamily="34" charset="0"/>
              </a:rPr>
              <a:t>2009-2011</a:t>
            </a:r>
          </a:p>
        </p:txBody>
      </p:sp>
      <p:sp>
        <p:nvSpPr>
          <p:cNvPr id="15372" name="TextBox 16"/>
          <p:cNvSpPr txBox="1">
            <a:spLocks noChangeArrowheads="1"/>
          </p:cNvSpPr>
          <p:nvPr/>
        </p:nvSpPr>
        <p:spPr bwMode="auto">
          <a:xfrm>
            <a:off x="4918100" y="2608263"/>
            <a:ext cx="190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Standards </a:t>
            </a:r>
            <a:r>
              <a:rPr lang="en-US" altLang="en-US" sz="1600" b="1" dirty="0">
                <a:solidFill>
                  <a:prstClr val="black"/>
                </a:solidFill>
                <a:latin typeface="Calibri" pitchFamily="34" charset="0"/>
              </a:rPr>
              <a:t>Project </a:t>
            </a:r>
            <a:r>
              <a:rPr lang="en-US" altLang="en-US" sz="1200" dirty="0">
                <a:solidFill>
                  <a:prstClr val="black"/>
                </a:solidFill>
                <a:latin typeface="Calibri" pitchFamily="34" charset="0"/>
              </a:rPr>
              <a:t>2010-2011</a:t>
            </a:r>
          </a:p>
        </p:txBody>
      </p:sp>
      <p:sp>
        <p:nvSpPr>
          <p:cNvPr id="15373" name="TextBox 17"/>
          <p:cNvSpPr txBox="1">
            <a:spLocks noChangeArrowheads="1"/>
          </p:cNvSpPr>
          <p:nvPr/>
        </p:nvSpPr>
        <p:spPr bwMode="auto">
          <a:xfrm>
            <a:off x="7369175" y="2609850"/>
            <a:ext cx="1608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eaLnBrk="0" hangingPunct="0">
              <a:lnSpc>
                <a:spcPct val="100000"/>
              </a:lnSpc>
              <a:spcBef>
                <a:spcPct val="0"/>
              </a:spcBef>
              <a:buFontTx/>
              <a:buNone/>
            </a:pPr>
            <a:r>
              <a:rPr lang="en-US" altLang="en-US" sz="1600" b="1" dirty="0" smtClean="0">
                <a:solidFill>
                  <a:prstClr val="black"/>
                </a:solidFill>
                <a:latin typeface="Calibri" pitchFamily="34" charset="0"/>
              </a:rPr>
              <a:t>FAT/SAT </a:t>
            </a:r>
            <a:r>
              <a:rPr lang="en-US" altLang="en-US" sz="1600" b="1" dirty="0">
                <a:solidFill>
                  <a:prstClr val="black"/>
                </a:solidFill>
                <a:latin typeface="Calibri" pitchFamily="34" charset="0"/>
              </a:rPr>
              <a:t>Project </a:t>
            </a:r>
            <a:r>
              <a:rPr lang="en-US" altLang="en-US" sz="1200" dirty="0">
                <a:solidFill>
                  <a:prstClr val="black"/>
                </a:solidFill>
                <a:latin typeface="Calibri" pitchFamily="34" charset="0"/>
              </a:rPr>
              <a:t>2012-2013</a:t>
            </a:r>
          </a:p>
        </p:txBody>
      </p:sp>
      <p:sp>
        <p:nvSpPr>
          <p:cNvPr id="15374" name="TextBox 18"/>
          <p:cNvSpPr txBox="1">
            <a:spLocks noChangeArrowheads="1"/>
          </p:cNvSpPr>
          <p:nvPr/>
        </p:nvSpPr>
        <p:spPr bwMode="auto">
          <a:xfrm>
            <a:off x="6348415" y="1408117"/>
            <a:ext cx="1758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2000" dirty="0">
                <a:solidFill>
                  <a:srgbClr val="2F5897"/>
                </a:solidFill>
                <a:latin typeface="Calibri" pitchFamily="34" charset="0"/>
              </a:rPr>
              <a:t/>
            </a:r>
            <a:br>
              <a:rPr lang="en-US" altLang="en-US" sz="2000" dirty="0">
                <a:solidFill>
                  <a:srgbClr val="2F5897"/>
                </a:solidFill>
                <a:latin typeface="Calibri" pitchFamily="34" charset="0"/>
              </a:rPr>
            </a:br>
            <a:r>
              <a:rPr lang="en-US" altLang="en-US" sz="1600" b="1" dirty="0">
                <a:solidFill>
                  <a:prstClr val="black"/>
                </a:solidFill>
                <a:latin typeface="Calibri" pitchFamily="34" charset="0"/>
              </a:rPr>
              <a:t>Wireless Project </a:t>
            </a:r>
            <a:r>
              <a:rPr lang="en-US" altLang="en-US" sz="1200" dirty="0">
                <a:solidFill>
                  <a:prstClr val="black"/>
                </a:solidFill>
                <a:latin typeface="Calibri" pitchFamily="34" charset="0"/>
              </a:rPr>
              <a:t>2011-2012</a:t>
            </a:r>
          </a:p>
        </p:txBody>
      </p:sp>
      <p:sp>
        <p:nvSpPr>
          <p:cNvPr id="15375" name="TextBox 19"/>
          <p:cNvSpPr txBox="1">
            <a:spLocks noChangeArrowheads="1"/>
          </p:cNvSpPr>
          <p:nvPr/>
        </p:nvSpPr>
        <p:spPr bwMode="auto">
          <a:xfrm>
            <a:off x="3843367" y="1660663"/>
            <a:ext cx="1290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HPS </a:t>
            </a:r>
            <a:r>
              <a:rPr lang="en-US" altLang="en-US" sz="1600" b="1" dirty="0">
                <a:solidFill>
                  <a:prstClr val="black"/>
                </a:solidFill>
                <a:latin typeface="Calibri" pitchFamily="34" charset="0"/>
              </a:rPr>
              <a:t>Project </a:t>
            </a:r>
            <a:r>
              <a:rPr lang="en-US" altLang="en-US" sz="1200" dirty="0">
                <a:solidFill>
                  <a:prstClr val="black"/>
                </a:solidFill>
                <a:latin typeface="Calibri" pitchFamily="34" charset="0"/>
              </a:rPr>
              <a:t>2010-2011</a:t>
            </a:r>
            <a:endParaRPr lang="en-US" altLang="en-US" sz="1600" dirty="0">
              <a:solidFill>
                <a:prstClr val="black"/>
              </a:solidFill>
              <a:latin typeface="Calibri" pitchFamily="34" charset="0"/>
            </a:endParaRPr>
          </a:p>
        </p:txBody>
      </p:sp>
      <p:sp>
        <p:nvSpPr>
          <p:cNvPr id="15376" name="TextBox 20"/>
          <p:cNvSpPr txBox="1">
            <a:spLocks noChangeArrowheads="1"/>
          </p:cNvSpPr>
          <p:nvPr/>
        </p:nvSpPr>
        <p:spPr bwMode="auto">
          <a:xfrm>
            <a:off x="681038" y="1444627"/>
            <a:ext cx="2047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a:solidFill>
                  <a:prstClr val="black"/>
                </a:solidFill>
                <a:latin typeface="Calibri" pitchFamily="34" charset="0"/>
              </a:rPr>
              <a:t>LOGIIC Consortium Formation</a:t>
            </a:r>
          </a:p>
          <a:p>
            <a:pPr algn="ctr" eaLnBrk="0" hangingPunct="0">
              <a:lnSpc>
                <a:spcPct val="100000"/>
              </a:lnSpc>
              <a:spcBef>
                <a:spcPct val="0"/>
              </a:spcBef>
              <a:buFontTx/>
              <a:buNone/>
            </a:pPr>
            <a:r>
              <a:rPr lang="en-US" altLang="en-US" sz="1200" dirty="0">
                <a:solidFill>
                  <a:prstClr val="black"/>
                </a:solidFill>
                <a:latin typeface="Calibri" pitchFamily="34" charset="0"/>
              </a:rPr>
              <a:t>2007-2008</a:t>
            </a:r>
            <a:endParaRPr lang="en-US" altLang="en-US" sz="1600" dirty="0">
              <a:solidFill>
                <a:prstClr val="black"/>
              </a:solidFill>
              <a:latin typeface="Calibri" pitchFamily="34" charset="0"/>
            </a:endParaRPr>
          </a:p>
        </p:txBody>
      </p:sp>
      <p:sp>
        <p:nvSpPr>
          <p:cNvPr id="28" name="Oval 27"/>
          <p:cNvSpPr/>
          <p:nvPr/>
        </p:nvSpPr>
        <p:spPr>
          <a:xfrm>
            <a:off x="1560513" y="2266950"/>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5378" name="TextBox 28"/>
          <p:cNvSpPr txBox="1">
            <a:spLocks noChangeArrowheads="1"/>
          </p:cNvSpPr>
          <p:nvPr/>
        </p:nvSpPr>
        <p:spPr bwMode="auto">
          <a:xfrm>
            <a:off x="174626" y="2597150"/>
            <a:ext cx="2047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0" hangingPunct="0">
              <a:lnSpc>
                <a:spcPct val="100000"/>
              </a:lnSpc>
              <a:spcBef>
                <a:spcPct val="0"/>
              </a:spcBef>
              <a:buFontTx/>
              <a:buNone/>
            </a:pPr>
            <a:r>
              <a:rPr lang="en-US" altLang="en-US" sz="1600" b="1" dirty="0" smtClean="0">
                <a:solidFill>
                  <a:prstClr val="black"/>
                </a:solidFill>
                <a:latin typeface="Calibri" pitchFamily="34" charset="0"/>
              </a:rPr>
              <a:t>Correlation </a:t>
            </a:r>
            <a:r>
              <a:rPr lang="en-US" altLang="en-US" sz="1600" b="1" dirty="0">
                <a:solidFill>
                  <a:prstClr val="black"/>
                </a:solidFill>
                <a:latin typeface="Calibri" pitchFamily="34" charset="0"/>
              </a:rPr>
              <a:t>Project </a:t>
            </a:r>
            <a:r>
              <a:rPr lang="en-US" altLang="en-US" sz="1200" dirty="0">
                <a:solidFill>
                  <a:prstClr val="black"/>
                </a:solidFill>
                <a:latin typeface="Calibri" pitchFamily="34" charset="0"/>
              </a:rPr>
              <a:t>2005-2006</a:t>
            </a:r>
            <a:endParaRPr lang="en-US" altLang="en-US" sz="1600" dirty="0">
              <a:solidFill>
                <a:prstClr val="black"/>
              </a:solidFill>
              <a:latin typeface="Calibri" pitchFamily="34" charset="0"/>
            </a:endParaRPr>
          </a:p>
        </p:txBody>
      </p:sp>
      <p:sp>
        <p:nvSpPr>
          <p:cNvPr id="21" name="Rectangle 20"/>
          <p:cNvSpPr/>
          <p:nvPr/>
        </p:nvSpPr>
        <p:spPr>
          <a:xfrm>
            <a:off x="25402" y="4670483"/>
            <a:ext cx="6624782" cy="136061"/>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22" name="Oval 7"/>
          <p:cNvSpPr/>
          <p:nvPr/>
        </p:nvSpPr>
        <p:spPr>
          <a:xfrm>
            <a:off x="217517" y="4565650"/>
            <a:ext cx="280987" cy="280988"/>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23" name="Oval 8"/>
          <p:cNvSpPr/>
          <p:nvPr/>
        </p:nvSpPr>
        <p:spPr>
          <a:xfrm>
            <a:off x="2986089" y="4568825"/>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5382" name="TextBox 15"/>
          <p:cNvSpPr txBox="1">
            <a:spLocks noChangeArrowheads="1"/>
          </p:cNvSpPr>
          <p:nvPr/>
        </p:nvSpPr>
        <p:spPr bwMode="auto">
          <a:xfrm>
            <a:off x="1690814" y="4948113"/>
            <a:ext cx="2897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Real </a:t>
            </a:r>
            <a:r>
              <a:rPr lang="en-US" altLang="en-US" sz="1600" b="1" dirty="0">
                <a:solidFill>
                  <a:prstClr val="black"/>
                </a:solidFill>
                <a:latin typeface="Calibri" pitchFamily="34" charset="0"/>
              </a:rPr>
              <a:t>Time  Data </a:t>
            </a:r>
            <a:r>
              <a:rPr lang="en-US" altLang="en-US" sz="1600" b="1" dirty="0" smtClean="0">
                <a:solidFill>
                  <a:prstClr val="black"/>
                </a:solidFill>
                <a:latin typeface="Calibri" pitchFamily="34" charset="0"/>
              </a:rPr>
              <a:t>Transfer</a:t>
            </a:r>
          </a:p>
          <a:p>
            <a:pPr algn="ctr" eaLnBrk="0" hangingPunct="0">
              <a:lnSpc>
                <a:spcPct val="100000"/>
              </a:lnSpc>
              <a:spcBef>
                <a:spcPct val="0"/>
              </a:spcBef>
              <a:buFontTx/>
              <a:buNone/>
            </a:pPr>
            <a:r>
              <a:rPr lang="en-US" altLang="en-US" sz="1200" dirty="0" smtClean="0">
                <a:solidFill>
                  <a:prstClr val="black"/>
                </a:solidFill>
                <a:latin typeface="Calibri" pitchFamily="34" charset="0"/>
              </a:rPr>
              <a:t>2014-2015</a:t>
            </a:r>
            <a:endParaRPr lang="en-US" altLang="en-US" sz="2000" dirty="0" smtClean="0">
              <a:solidFill>
                <a:srgbClr val="2F5897"/>
              </a:solidFill>
              <a:latin typeface="Calibri" pitchFamily="34" charset="0"/>
            </a:endParaRPr>
          </a:p>
        </p:txBody>
      </p:sp>
      <p:sp>
        <p:nvSpPr>
          <p:cNvPr id="33" name="Oval 27"/>
          <p:cNvSpPr/>
          <p:nvPr/>
        </p:nvSpPr>
        <p:spPr>
          <a:xfrm>
            <a:off x="1585913" y="4556125"/>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15384" name="TextBox 28"/>
          <p:cNvSpPr txBox="1">
            <a:spLocks noChangeArrowheads="1"/>
          </p:cNvSpPr>
          <p:nvPr/>
        </p:nvSpPr>
        <p:spPr bwMode="auto">
          <a:xfrm>
            <a:off x="164402" y="4921950"/>
            <a:ext cx="2047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eaLnBrk="0" hangingPunct="0">
              <a:lnSpc>
                <a:spcPct val="100000"/>
              </a:lnSpc>
              <a:spcBef>
                <a:spcPct val="0"/>
              </a:spcBef>
              <a:buFontTx/>
              <a:buNone/>
            </a:pPr>
            <a:r>
              <a:rPr lang="en-US" altLang="en-US" sz="1600" b="1" dirty="0" smtClean="0">
                <a:solidFill>
                  <a:prstClr val="black"/>
                </a:solidFill>
                <a:latin typeface="Calibri" pitchFamily="34" charset="0"/>
              </a:rPr>
              <a:t>Remote </a:t>
            </a:r>
            <a:r>
              <a:rPr lang="en-US" altLang="en-US" sz="1600" b="1" dirty="0">
                <a:solidFill>
                  <a:prstClr val="black"/>
                </a:solidFill>
                <a:latin typeface="Calibri" pitchFamily="34" charset="0"/>
              </a:rPr>
              <a:t>Access</a:t>
            </a:r>
          </a:p>
          <a:p>
            <a:pPr eaLnBrk="0" hangingPunct="0">
              <a:lnSpc>
                <a:spcPct val="100000"/>
              </a:lnSpc>
              <a:spcBef>
                <a:spcPct val="0"/>
              </a:spcBef>
              <a:buFontTx/>
              <a:buNone/>
            </a:pPr>
            <a:r>
              <a:rPr lang="en-US" altLang="en-US" sz="1200" dirty="0">
                <a:solidFill>
                  <a:prstClr val="black"/>
                </a:solidFill>
                <a:latin typeface="Calibri" pitchFamily="34" charset="0"/>
              </a:rPr>
              <a:t>2013-2014</a:t>
            </a:r>
            <a:endParaRPr lang="en-US" altLang="en-US" sz="1600" dirty="0">
              <a:solidFill>
                <a:prstClr val="black"/>
              </a:solidFill>
              <a:latin typeface="Calibri" pitchFamily="34" charset="0"/>
            </a:endParaRPr>
          </a:p>
        </p:txBody>
      </p:sp>
      <p:sp>
        <p:nvSpPr>
          <p:cNvPr id="15385" name="TextBox 15"/>
          <p:cNvSpPr txBox="1">
            <a:spLocks noChangeArrowheads="1"/>
          </p:cNvSpPr>
          <p:nvPr/>
        </p:nvSpPr>
        <p:spPr bwMode="auto">
          <a:xfrm>
            <a:off x="1009139" y="3944763"/>
            <a:ext cx="1400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Virtualization</a:t>
            </a:r>
            <a:endParaRPr lang="en-US" altLang="en-US" sz="1600" b="1" dirty="0">
              <a:solidFill>
                <a:prstClr val="black"/>
              </a:solidFill>
              <a:latin typeface="Calibri" pitchFamily="34" charset="0"/>
            </a:endParaRPr>
          </a:p>
          <a:p>
            <a:pPr algn="ctr" eaLnBrk="0" hangingPunct="0">
              <a:lnSpc>
                <a:spcPct val="100000"/>
              </a:lnSpc>
              <a:spcBef>
                <a:spcPct val="0"/>
              </a:spcBef>
              <a:buFontTx/>
              <a:buNone/>
            </a:pPr>
            <a:r>
              <a:rPr lang="en-US" altLang="en-US" sz="1200" dirty="0">
                <a:solidFill>
                  <a:prstClr val="black"/>
                </a:solidFill>
                <a:latin typeface="Calibri" pitchFamily="34" charset="0"/>
              </a:rPr>
              <a:t>2013-2014</a:t>
            </a:r>
          </a:p>
        </p:txBody>
      </p:sp>
      <p:sp>
        <p:nvSpPr>
          <p:cNvPr id="15386" name="TextBox 15"/>
          <p:cNvSpPr txBox="1">
            <a:spLocks noChangeArrowheads="1"/>
          </p:cNvSpPr>
          <p:nvPr/>
        </p:nvSpPr>
        <p:spPr bwMode="auto">
          <a:xfrm>
            <a:off x="6246813" y="4352282"/>
            <a:ext cx="2897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2000">
                <a:solidFill>
                  <a:srgbClr val="2F5897"/>
                </a:solidFill>
                <a:latin typeface="Calibri" pitchFamily="34" charset="0"/>
              </a:rPr>
              <a:t>Future Projects</a:t>
            </a:r>
          </a:p>
          <a:p>
            <a:pPr algn="ctr" eaLnBrk="0" hangingPunct="0">
              <a:lnSpc>
                <a:spcPct val="100000"/>
              </a:lnSpc>
              <a:spcBef>
                <a:spcPct val="0"/>
              </a:spcBef>
              <a:buFontTx/>
              <a:buNone/>
            </a:pPr>
            <a:r>
              <a:rPr lang="en-US" altLang="en-US" sz="2000">
                <a:solidFill>
                  <a:srgbClr val="2F5897"/>
                </a:solidFill>
                <a:latin typeface="Calibri" pitchFamily="34" charset="0"/>
              </a:rPr>
              <a:t>Road Map</a:t>
            </a:r>
            <a:endParaRPr lang="en-US" altLang="en-US" sz="1200">
              <a:solidFill>
                <a:prstClr val="black"/>
              </a:solidFill>
              <a:latin typeface="Calibri" pitchFamily="34" charset="0"/>
            </a:endParaRPr>
          </a:p>
        </p:txBody>
      </p:sp>
      <p:sp>
        <p:nvSpPr>
          <p:cNvPr id="15387" name="Footer Placeholder 3"/>
          <p:cNvSpPr>
            <a:spLocks noGrp="1"/>
          </p:cNvSpPr>
          <p:nvPr>
            <p:ph type="ftr" sz="quarter" idx="11"/>
          </p:nvPr>
        </p:nvSpPr>
        <p:spPr bwMode="auto">
          <a:xfrm>
            <a:off x="6069015" y="6642100"/>
            <a:ext cx="2709862"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tLang="en-US" sz="800" smtClean="0">
                <a:solidFill>
                  <a:srgbClr val="7F7F7F"/>
                </a:solidFill>
                <a:latin typeface="Calibri" pitchFamily="34" charset="0"/>
              </a:rPr>
              <a:t>© LOGIIC APPROVED FOR PUBLIC DISTRIBUTION—</a:t>
            </a:r>
          </a:p>
        </p:txBody>
      </p:sp>
      <p:sp>
        <p:nvSpPr>
          <p:cNvPr id="29" name="Rectangle 3"/>
          <p:cNvSpPr txBox="1">
            <a:spLocks noChangeArrowheads="1"/>
          </p:cNvSpPr>
          <p:nvPr/>
        </p:nvSpPr>
        <p:spPr bwMode="auto">
          <a:xfrm>
            <a:off x="217490" y="6098904"/>
            <a:ext cx="8799513" cy="4800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buClr>
                <a:srgbClr val="2F5897"/>
              </a:buClr>
              <a:buFontTx/>
              <a:buNone/>
            </a:pPr>
            <a:r>
              <a:rPr lang="en-US" altLang="en-US" dirty="0" smtClean="0">
                <a:solidFill>
                  <a:srgbClr val="404040"/>
                </a:solidFill>
                <a:latin typeface="Calibri" pitchFamily="34" charset="0"/>
              </a:rPr>
              <a:t>Public </a:t>
            </a:r>
            <a:r>
              <a:rPr lang="en-US" altLang="en-US" dirty="0">
                <a:solidFill>
                  <a:srgbClr val="404040"/>
                </a:solidFill>
                <a:latin typeface="Calibri" pitchFamily="34" charset="0"/>
              </a:rPr>
              <a:t>reports and presentations are available </a:t>
            </a:r>
            <a:r>
              <a:rPr lang="en-US" altLang="en-US" dirty="0" smtClean="0">
                <a:solidFill>
                  <a:srgbClr val="404040"/>
                </a:solidFill>
                <a:latin typeface="Calibri" pitchFamily="34" charset="0"/>
              </a:rPr>
              <a:t>on the </a:t>
            </a:r>
            <a:r>
              <a:rPr lang="en-US" altLang="en-US" dirty="0" smtClean="0">
                <a:solidFill>
                  <a:srgbClr val="404040"/>
                </a:solidFill>
                <a:latin typeface="Calibri" pitchFamily="34" charset="0"/>
                <a:hlinkClick r:id="rId3"/>
              </a:rPr>
              <a:t>LOGIIC </a:t>
            </a:r>
            <a:r>
              <a:rPr lang="en-US" altLang="en-US" dirty="0">
                <a:solidFill>
                  <a:srgbClr val="404040"/>
                </a:solidFill>
                <a:latin typeface="Calibri" pitchFamily="34" charset="0"/>
                <a:hlinkClick r:id="rId3"/>
              </a:rPr>
              <a:t>website</a:t>
            </a:r>
            <a:endParaRPr lang="en-US" altLang="en-US" dirty="0">
              <a:solidFill>
                <a:srgbClr val="404040"/>
              </a:solidFill>
              <a:latin typeface="Calibri" pitchFamily="34" charset="0"/>
            </a:endParaRPr>
          </a:p>
        </p:txBody>
      </p:sp>
      <p:sp>
        <p:nvSpPr>
          <p:cNvPr id="30" name="Oval 8"/>
          <p:cNvSpPr/>
          <p:nvPr/>
        </p:nvSpPr>
        <p:spPr>
          <a:xfrm>
            <a:off x="4219140" y="4590596"/>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31" name="TextBox 15"/>
          <p:cNvSpPr txBox="1">
            <a:spLocks noChangeArrowheads="1"/>
          </p:cNvSpPr>
          <p:nvPr/>
        </p:nvSpPr>
        <p:spPr bwMode="auto">
          <a:xfrm>
            <a:off x="2912000" y="4043603"/>
            <a:ext cx="2897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Mobility</a:t>
            </a:r>
          </a:p>
          <a:p>
            <a:pPr algn="ctr" eaLnBrk="0" hangingPunct="0">
              <a:lnSpc>
                <a:spcPct val="100000"/>
              </a:lnSpc>
              <a:spcBef>
                <a:spcPct val="0"/>
              </a:spcBef>
              <a:buFontTx/>
              <a:buNone/>
            </a:pPr>
            <a:r>
              <a:rPr lang="en-US" altLang="en-US" sz="1200" dirty="0" smtClean="0">
                <a:solidFill>
                  <a:prstClr val="black"/>
                </a:solidFill>
                <a:latin typeface="Calibri" pitchFamily="34" charset="0"/>
              </a:rPr>
              <a:t>2015-2016</a:t>
            </a:r>
            <a:endParaRPr lang="en-US" altLang="en-US" sz="2000" dirty="0" smtClean="0">
              <a:solidFill>
                <a:srgbClr val="2F5897"/>
              </a:solidFill>
              <a:latin typeface="Calibri" pitchFamily="34" charset="0"/>
            </a:endParaRPr>
          </a:p>
        </p:txBody>
      </p:sp>
      <p:sp>
        <p:nvSpPr>
          <p:cNvPr id="32" name="Oval 8"/>
          <p:cNvSpPr/>
          <p:nvPr/>
        </p:nvSpPr>
        <p:spPr>
          <a:xfrm>
            <a:off x="5345316" y="4564866"/>
            <a:ext cx="279400" cy="279400"/>
          </a:xfrm>
          <a:prstGeom prst="ellipse">
            <a:avLst/>
          </a:prstGeom>
          <a:solidFill>
            <a:srgbClr val="FFFFFF"/>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defRPr/>
            </a:pPr>
            <a:endParaRPr lang="fr-FR" altLang="en-US" sz="2800" smtClean="0">
              <a:solidFill>
                <a:srgbClr val="FFFFFF"/>
              </a:solidFill>
              <a:latin typeface="Palatino Linotype" pitchFamily="18" charset="0"/>
            </a:endParaRPr>
          </a:p>
        </p:txBody>
      </p:sp>
      <p:sp>
        <p:nvSpPr>
          <p:cNvPr id="34" name="TextBox 15"/>
          <p:cNvSpPr txBox="1">
            <a:spLocks noChangeArrowheads="1"/>
          </p:cNvSpPr>
          <p:nvPr/>
        </p:nvSpPr>
        <p:spPr bwMode="auto">
          <a:xfrm>
            <a:off x="4073810" y="4944150"/>
            <a:ext cx="28971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0" hangingPunct="0">
              <a:lnSpc>
                <a:spcPct val="100000"/>
              </a:lnSpc>
              <a:spcBef>
                <a:spcPct val="0"/>
              </a:spcBef>
              <a:buFontTx/>
              <a:buNone/>
            </a:pPr>
            <a:r>
              <a:rPr lang="en-US" altLang="en-US" sz="1600" b="1" dirty="0" smtClean="0">
                <a:solidFill>
                  <a:prstClr val="black"/>
                </a:solidFill>
                <a:latin typeface="Calibri" pitchFamily="34" charset="0"/>
              </a:rPr>
              <a:t>SIS Project </a:t>
            </a:r>
          </a:p>
          <a:p>
            <a:pPr algn="ctr" eaLnBrk="0" hangingPunct="0">
              <a:lnSpc>
                <a:spcPct val="100000"/>
              </a:lnSpc>
              <a:spcBef>
                <a:spcPct val="0"/>
              </a:spcBef>
              <a:buFontTx/>
              <a:buNone/>
            </a:pPr>
            <a:r>
              <a:rPr lang="en-US" altLang="en-US" sz="1200" dirty="0" smtClean="0">
                <a:solidFill>
                  <a:prstClr val="black"/>
                </a:solidFill>
                <a:latin typeface="Calibri" pitchFamily="34" charset="0"/>
              </a:rPr>
              <a:t>2016-2017</a:t>
            </a:r>
            <a:endParaRPr lang="en-US" altLang="en-US" sz="2000" dirty="0" smtClean="0">
              <a:solidFill>
                <a:srgbClr val="2F5897"/>
              </a:solidFill>
              <a:latin typeface="Calibri" pitchFamily="34" charset="0"/>
            </a:endParaRPr>
          </a:p>
        </p:txBody>
      </p:sp>
    </p:spTree>
    <p:extLst>
      <p:ext uri="{BB962C8B-B14F-4D97-AF65-F5344CB8AC3E}">
        <p14:creationId xmlns:p14="http://schemas.microsoft.com/office/powerpoint/2010/main" val="2694475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15461" y="2858964"/>
            <a:ext cx="1267397" cy="1104036"/>
          </a:xfrm>
          <a:prstGeom prst="rect">
            <a:avLst/>
          </a:prstGeom>
          <a:blipFill>
            <a:blip r:embed="rId2"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5" name="object 5"/>
          <p:cNvSpPr txBox="1"/>
          <p:nvPr/>
        </p:nvSpPr>
        <p:spPr>
          <a:xfrm>
            <a:off x="528638" y="4010500"/>
            <a:ext cx="877423" cy="276999"/>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5" dirty="0">
                <a:solidFill>
                  <a:prstClr val="black"/>
                </a:solidFill>
                <a:latin typeface="Calibri"/>
                <a:cs typeface="Calibri"/>
              </a:rPr>
              <a:t>Ch</a:t>
            </a:r>
            <a:r>
              <a:rPr sz="1800" spc="5" dirty="0">
                <a:solidFill>
                  <a:prstClr val="black"/>
                </a:solidFill>
                <a:latin typeface="Calibri"/>
                <a:cs typeface="Calibri"/>
              </a:rPr>
              <a:t>e</a:t>
            </a:r>
            <a:r>
              <a:rPr sz="1800" dirty="0">
                <a:solidFill>
                  <a:prstClr val="black"/>
                </a:solidFill>
                <a:latin typeface="Calibri"/>
                <a:cs typeface="Calibri"/>
              </a:rPr>
              <a:t>mi</a:t>
            </a:r>
            <a:r>
              <a:rPr sz="1800" spc="-25" dirty="0">
                <a:solidFill>
                  <a:prstClr val="black"/>
                </a:solidFill>
                <a:latin typeface="Calibri"/>
                <a:cs typeface="Calibri"/>
              </a:rPr>
              <a:t>c</a:t>
            </a:r>
            <a:r>
              <a:rPr sz="1800" dirty="0">
                <a:solidFill>
                  <a:prstClr val="black"/>
                </a:solidFill>
                <a:latin typeface="Calibri"/>
                <a:cs typeface="Calibri"/>
              </a:rPr>
              <a:t>al</a:t>
            </a:r>
          </a:p>
        </p:txBody>
      </p:sp>
      <p:sp>
        <p:nvSpPr>
          <p:cNvPr id="6" name="object 6"/>
          <p:cNvSpPr/>
          <p:nvPr/>
        </p:nvSpPr>
        <p:spPr>
          <a:xfrm>
            <a:off x="2161650" y="2854265"/>
            <a:ext cx="1104042" cy="1104036"/>
          </a:xfrm>
          <a:prstGeom prst="rect">
            <a:avLst/>
          </a:prstGeom>
          <a:blipFill>
            <a:blip r:embed="rId3"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7" name="object 7"/>
          <p:cNvSpPr txBox="1"/>
          <p:nvPr/>
        </p:nvSpPr>
        <p:spPr>
          <a:xfrm>
            <a:off x="1968103" y="4010500"/>
            <a:ext cx="1483519"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10" dirty="0">
                <a:solidFill>
                  <a:prstClr val="black"/>
                </a:solidFill>
                <a:latin typeface="Calibri"/>
                <a:cs typeface="Calibri"/>
              </a:rPr>
              <a:t>Commercial</a:t>
            </a:r>
            <a:r>
              <a:rPr sz="1800" spc="-35" dirty="0">
                <a:solidFill>
                  <a:prstClr val="black"/>
                </a:solidFill>
                <a:latin typeface="Calibri"/>
                <a:cs typeface="Calibri"/>
              </a:rPr>
              <a:t> </a:t>
            </a:r>
            <a:r>
              <a:rPr sz="1800" spc="-10" dirty="0">
                <a:solidFill>
                  <a:prstClr val="black"/>
                </a:solidFill>
                <a:latin typeface="Calibri"/>
                <a:cs typeface="Calibri"/>
              </a:rPr>
              <a:t>Facilities</a:t>
            </a:r>
            <a:endParaRPr sz="1800">
              <a:solidFill>
                <a:prstClr val="black"/>
              </a:solidFill>
              <a:latin typeface="Calibri"/>
              <a:cs typeface="Calibri"/>
            </a:endParaRPr>
          </a:p>
        </p:txBody>
      </p:sp>
      <p:sp>
        <p:nvSpPr>
          <p:cNvPr id="8" name="object 8"/>
          <p:cNvSpPr/>
          <p:nvPr/>
        </p:nvSpPr>
        <p:spPr>
          <a:xfrm>
            <a:off x="3945873" y="2875337"/>
            <a:ext cx="1109376" cy="1109383"/>
          </a:xfrm>
          <a:prstGeom prst="rect">
            <a:avLst/>
          </a:prstGeom>
          <a:blipFill>
            <a:blip r:embed="rId4"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9" name="object 9"/>
          <p:cNvSpPr txBox="1"/>
          <p:nvPr/>
        </p:nvSpPr>
        <p:spPr>
          <a:xfrm>
            <a:off x="3715749" y="4010500"/>
            <a:ext cx="1566863"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10" dirty="0">
                <a:solidFill>
                  <a:prstClr val="black"/>
                </a:solidFill>
                <a:latin typeface="Calibri"/>
                <a:cs typeface="Calibri"/>
              </a:rPr>
              <a:t>Critical</a:t>
            </a:r>
            <a:r>
              <a:rPr sz="1800" spc="10" dirty="0">
                <a:solidFill>
                  <a:prstClr val="black"/>
                </a:solidFill>
                <a:latin typeface="Calibri"/>
                <a:cs typeface="Calibri"/>
              </a:rPr>
              <a:t> </a:t>
            </a:r>
            <a:r>
              <a:rPr sz="1800" spc="-10" dirty="0">
                <a:solidFill>
                  <a:prstClr val="black"/>
                </a:solidFill>
                <a:latin typeface="Calibri"/>
                <a:cs typeface="Calibri"/>
              </a:rPr>
              <a:t>Manufacturing</a:t>
            </a:r>
            <a:endParaRPr sz="1800">
              <a:solidFill>
                <a:prstClr val="black"/>
              </a:solidFill>
              <a:latin typeface="Calibri"/>
              <a:cs typeface="Calibri"/>
            </a:endParaRPr>
          </a:p>
        </p:txBody>
      </p:sp>
      <p:sp>
        <p:nvSpPr>
          <p:cNvPr id="10" name="object 10"/>
          <p:cNvSpPr/>
          <p:nvPr/>
        </p:nvSpPr>
        <p:spPr>
          <a:xfrm>
            <a:off x="5476161" y="2853747"/>
            <a:ext cx="1125664" cy="1125639"/>
          </a:xfrm>
          <a:prstGeom prst="rect">
            <a:avLst/>
          </a:prstGeom>
          <a:blipFill>
            <a:blip r:embed="rId5"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11" name="object 11"/>
          <p:cNvSpPr txBox="1"/>
          <p:nvPr/>
        </p:nvSpPr>
        <p:spPr>
          <a:xfrm>
            <a:off x="5670853" y="4023497"/>
            <a:ext cx="749140" cy="276999"/>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5" dirty="0">
                <a:solidFill>
                  <a:prstClr val="black"/>
                </a:solidFill>
                <a:latin typeface="Calibri"/>
                <a:cs typeface="Calibri"/>
              </a:rPr>
              <a:t>Dams</a:t>
            </a:r>
            <a:endParaRPr sz="1800" dirty="0">
              <a:solidFill>
                <a:prstClr val="black"/>
              </a:solidFill>
              <a:latin typeface="Calibri"/>
              <a:cs typeface="Calibri"/>
            </a:endParaRPr>
          </a:p>
        </p:txBody>
      </p:sp>
      <p:sp>
        <p:nvSpPr>
          <p:cNvPr id="12" name="object 12"/>
          <p:cNvSpPr/>
          <p:nvPr/>
        </p:nvSpPr>
        <p:spPr>
          <a:xfrm>
            <a:off x="7307818" y="2853747"/>
            <a:ext cx="1125664" cy="1125639"/>
          </a:xfrm>
          <a:prstGeom prst="rect">
            <a:avLst/>
          </a:prstGeom>
          <a:blipFill>
            <a:blip r:embed="rId6"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13" name="object 13"/>
          <p:cNvSpPr txBox="1"/>
          <p:nvPr/>
        </p:nvSpPr>
        <p:spPr>
          <a:xfrm>
            <a:off x="7360586" y="4002998"/>
            <a:ext cx="1059894"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10" dirty="0">
                <a:solidFill>
                  <a:prstClr val="black"/>
                </a:solidFill>
                <a:latin typeface="Calibri"/>
                <a:cs typeface="Calibri"/>
              </a:rPr>
              <a:t>Emergency</a:t>
            </a:r>
            <a:r>
              <a:rPr sz="1800" spc="-35" dirty="0">
                <a:solidFill>
                  <a:prstClr val="black"/>
                </a:solidFill>
                <a:latin typeface="Calibri"/>
                <a:cs typeface="Calibri"/>
              </a:rPr>
              <a:t> </a:t>
            </a:r>
            <a:r>
              <a:rPr sz="1800" spc="-5" dirty="0">
                <a:solidFill>
                  <a:prstClr val="black"/>
                </a:solidFill>
                <a:latin typeface="Calibri"/>
                <a:cs typeface="Calibri"/>
              </a:rPr>
              <a:t>Services</a:t>
            </a:r>
            <a:endParaRPr sz="1800" dirty="0">
              <a:solidFill>
                <a:prstClr val="black"/>
              </a:solidFill>
              <a:latin typeface="Calibri"/>
              <a:cs typeface="Calibri"/>
            </a:endParaRPr>
          </a:p>
        </p:txBody>
      </p:sp>
      <p:sp>
        <p:nvSpPr>
          <p:cNvPr id="14" name="object 14"/>
          <p:cNvSpPr/>
          <p:nvPr/>
        </p:nvSpPr>
        <p:spPr>
          <a:xfrm>
            <a:off x="826826" y="4811044"/>
            <a:ext cx="1142238" cy="1142288"/>
          </a:xfrm>
          <a:prstGeom prst="rect">
            <a:avLst/>
          </a:prstGeom>
          <a:blipFill>
            <a:blip r:embed="rId7"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15" name="object 15"/>
          <p:cNvSpPr txBox="1"/>
          <p:nvPr/>
        </p:nvSpPr>
        <p:spPr>
          <a:xfrm>
            <a:off x="640728" y="6007664"/>
            <a:ext cx="1530667"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5" dirty="0">
                <a:solidFill>
                  <a:prstClr val="black"/>
                </a:solidFill>
                <a:latin typeface="Calibri"/>
                <a:cs typeface="Calibri"/>
              </a:rPr>
              <a:t>Government</a:t>
            </a:r>
            <a:r>
              <a:rPr sz="1800" spc="-60" dirty="0">
                <a:solidFill>
                  <a:prstClr val="black"/>
                </a:solidFill>
                <a:latin typeface="Calibri"/>
                <a:cs typeface="Calibri"/>
              </a:rPr>
              <a:t> </a:t>
            </a:r>
            <a:r>
              <a:rPr sz="1800" spc="-10" dirty="0">
                <a:solidFill>
                  <a:prstClr val="black"/>
                </a:solidFill>
                <a:latin typeface="Calibri"/>
                <a:cs typeface="Calibri"/>
              </a:rPr>
              <a:t>Facilities</a:t>
            </a:r>
            <a:endParaRPr sz="1800">
              <a:solidFill>
                <a:prstClr val="black"/>
              </a:solidFill>
              <a:latin typeface="Calibri"/>
              <a:cs typeface="Calibri"/>
            </a:endParaRPr>
          </a:p>
        </p:txBody>
      </p:sp>
      <p:sp>
        <p:nvSpPr>
          <p:cNvPr id="16" name="object 16"/>
          <p:cNvSpPr/>
          <p:nvPr/>
        </p:nvSpPr>
        <p:spPr>
          <a:xfrm>
            <a:off x="2715959" y="4799642"/>
            <a:ext cx="1161573" cy="1161567"/>
          </a:xfrm>
          <a:prstGeom prst="rect">
            <a:avLst/>
          </a:prstGeom>
          <a:blipFill>
            <a:blip r:embed="rId8"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17" name="object 17"/>
          <p:cNvSpPr txBox="1"/>
          <p:nvPr/>
        </p:nvSpPr>
        <p:spPr>
          <a:xfrm>
            <a:off x="2482978" y="6007664"/>
            <a:ext cx="1670209"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10" dirty="0">
                <a:solidFill>
                  <a:prstClr val="black"/>
                </a:solidFill>
                <a:latin typeface="Calibri"/>
                <a:cs typeface="Calibri"/>
              </a:rPr>
              <a:t>Information</a:t>
            </a:r>
            <a:r>
              <a:rPr sz="1800" spc="-40" dirty="0">
                <a:solidFill>
                  <a:prstClr val="black"/>
                </a:solidFill>
                <a:latin typeface="Calibri"/>
                <a:cs typeface="Calibri"/>
              </a:rPr>
              <a:t> </a:t>
            </a:r>
            <a:r>
              <a:rPr sz="1800" spc="-20" dirty="0">
                <a:solidFill>
                  <a:prstClr val="black"/>
                </a:solidFill>
                <a:latin typeface="Calibri"/>
                <a:cs typeface="Calibri"/>
              </a:rPr>
              <a:t>Technology</a:t>
            </a:r>
            <a:endParaRPr sz="1800">
              <a:solidFill>
                <a:prstClr val="black"/>
              </a:solidFill>
              <a:latin typeface="Calibri"/>
              <a:cs typeface="Calibri"/>
            </a:endParaRPr>
          </a:p>
        </p:txBody>
      </p:sp>
      <p:sp>
        <p:nvSpPr>
          <p:cNvPr id="18" name="object 18"/>
          <p:cNvSpPr/>
          <p:nvPr/>
        </p:nvSpPr>
        <p:spPr>
          <a:xfrm>
            <a:off x="4763165" y="4799715"/>
            <a:ext cx="1181672" cy="1181684"/>
          </a:xfrm>
          <a:prstGeom prst="rect">
            <a:avLst/>
          </a:prstGeom>
          <a:blipFill>
            <a:blip r:embed="rId9"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19" name="object 19"/>
          <p:cNvSpPr txBox="1"/>
          <p:nvPr/>
        </p:nvSpPr>
        <p:spPr>
          <a:xfrm>
            <a:off x="4474845" y="6007664"/>
            <a:ext cx="1935480" cy="553998"/>
          </a:xfrm>
          <a:prstGeom prst="rect">
            <a:avLst/>
          </a:prstGeom>
        </p:spPr>
        <p:txBody>
          <a:bodyPr vert="horz" wrap="square" lIns="0" tIns="0" rIns="0" bIns="0" rtlCol="0">
            <a:spAutoFit/>
          </a:bodyPr>
          <a:lstStyle/>
          <a:p>
            <a:pPr marR="5080" indent="12700" fontAlgn="auto">
              <a:lnSpc>
                <a:spcPct val="100000"/>
              </a:lnSpc>
              <a:spcBef>
                <a:spcPts val="0"/>
              </a:spcBef>
              <a:spcAft>
                <a:spcPts val="0"/>
              </a:spcAft>
              <a:buFontTx/>
              <a:buNone/>
            </a:pPr>
            <a:r>
              <a:rPr sz="1800" spc="-5" dirty="0">
                <a:solidFill>
                  <a:prstClr val="black"/>
                </a:solidFill>
                <a:latin typeface="Calibri"/>
                <a:cs typeface="Calibri"/>
              </a:rPr>
              <a:t>Nuclear </a:t>
            </a:r>
            <a:r>
              <a:rPr sz="1800" spc="-15" dirty="0">
                <a:solidFill>
                  <a:prstClr val="black"/>
                </a:solidFill>
                <a:latin typeface="Calibri"/>
                <a:cs typeface="Calibri"/>
              </a:rPr>
              <a:t>Reactors, </a:t>
            </a:r>
            <a:r>
              <a:rPr sz="1800" spc="-10" dirty="0">
                <a:solidFill>
                  <a:prstClr val="black"/>
                </a:solidFill>
                <a:latin typeface="Calibri"/>
                <a:cs typeface="Calibri"/>
              </a:rPr>
              <a:t>Materials  </a:t>
            </a:r>
            <a:r>
              <a:rPr sz="1800" spc="-5" dirty="0">
                <a:solidFill>
                  <a:prstClr val="black"/>
                </a:solidFill>
                <a:latin typeface="Calibri"/>
                <a:cs typeface="Calibri"/>
              </a:rPr>
              <a:t>and</a:t>
            </a:r>
            <a:r>
              <a:rPr sz="1800" spc="-75" dirty="0">
                <a:solidFill>
                  <a:prstClr val="black"/>
                </a:solidFill>
                <a:latin typeface="Calibri"/>
                <a:cs typeface="Calibri"/>
              </a:rPr>
              <a:t> </a:t>
            </a:r>
            <a:r>
              <a:rPr sz="1800" spc="-25" dirty="0">
                <a:solidFill>
                  <a:prstClr val="black"/>
                </a:solidFill>
                <a:latin typeface="Calibri"/>
                <a:cs typeface="Calibri"/>
              </a:rPr>
              <a:t>Waste</a:t>
            </a:r>
            <a:endParaRPr sz="1800" dirty="0">
              <a:solidFill>
                <a:prstClr val="black"/>
              </a:solidFill>
              <a:latin typeface="Calibri"/>
              <a:cs typeface="Calibri"/>
            </a:endParaRPr>
          </a:p>
        </p:txBody>
      </p:sp>
      <p:sp>
        <p:nvSpPr>
          <p:cNvPr id="20" name="object 20"/>
          <p:cNvSpPr/>
          <p:nvPr/>
        </p:nvSpPr>
        <p:spPr>
          <a:xfrm>
            <a:off x="6904863" y="4761590"/>
            <a:ext cx="1191768" cy="1191742"/>
          </a:xfrm>
          <a:prstGeom prst="rect">
            <a:avLst/>
          </a:prstGeom>
          <a:blipFill>
            <a:blip r:embed="rId10"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21" name="object 21"/>
          <p:cNvSpPr txBox="1"/>
          <p:nvPr/>
        </p:nvSpPr>
        <p:spPr>
          <a:xfrm>
            <a:off x="6788372" y="6007664"/>
            <a:ext cx="1424749" cy="553998"/>
          </a:xfrm>
          <a:prstGeom prst="rect">
            <a:avLst/>
          </a:prstGeom>
        </p:spPr>
        <p:txBody>
          <a:bodyPr vert="horz" wrap="square" lIns="0" tIns="0" rIns="0" bIns="0" rtlCol="0">
            <a:spAutoFit/>
          </a:bodyPr>
          <a:lstStyle/>
          <a:p>
            <a:pPr marL="12700" fontAlgn="auto">
              <a:lnSpc>
                <a:spcPct val="100000"/>
              </a:lnSpc>
              <a:spcBef>
                <a:spcPts val="0"/>
              </a:spcBef>
              <a:spcAft>
                <a:spcPts val="0"/>
              </a:spcAft>
              <a:buFontTx/>
              <a:buNone/>
            </a:pPr>
            <a:r>
              <a:rPr sz="1800" spc="-20" dirty="0">
                <a:solidFill>
                  <a:prstClr val="black"/>
                </a:solidFill>
                <a:latin typeface="Calibri"/>
                <a:cs typeface="Calibri"/>
              </a:rPr>
              <a:t>Transportation</a:t>
            </a:r>
            <a:r>
              <a:rPr sz="1800" spc="-25" dirty="0">
                <a:solidFill>
                  <a:prstClr val="black"/>
                </a:solidFill>
                <a:latin typeface="Calibri"/>
                <a:cs typeface="Calibri"/>
              </a:rPr>
              <a:t> </a:t>
            </a:r>
            <a:r>
              <a:rPr sz="1800" spc="-15" dirty="0">
                <a:solidFill>
                  <a:prstClr val="black"/>
                </a:solidFill>
                <a:latin typeface="Calibri"/>
                <a:cs typeface="Calibri"/>
              </a:rPr>
              <a:t>Systems</a:t>
            </a:r>
            <a:endParaRPr sz="1800" dirty="0">
              <a:solidFill>
                <a:prstClr val="black"/>
              </a:solidFill>
              <a:latin typeface="Calibri"/>
              <a:cs typeface="Calibri"/>
            </a:endParaRPr>
          </a:p>
        </p:txBody>
      </p:sp>
      <p:sp>
        <p:nvSpPr>
          <p:cNvPr id="23" name="object 2"/>
          <p:cNvSpPr>
            <a:spLocks noChangeAspect="1"/>
          </p:cNvSpPr>
          <p:nvPr/>
        </p:nvSpPr>
        <p:spPr>
          <a:xfrm>
            <a:off x="528638" y="222612"/>
            <a:ext cx="2215211" cy="2631135"/>
          </a:xfrm>
          <a:prstGeom prst="rect">
            <a:avLst/>
          </a:prstGeom>
          <a:blipFill>
            <a:blip r:embed="rId11" cstate="print"/>
            <a:stretch>
              <a:fillRect/>
            </a:stretch>
          </a:blipFill>
        </p:spPr>
        <p:txBody>
          <a:bodyPr wrap="square" lIns="0" tIns="0" rIns="0" bIns="0" rtlCol="0"/>
          <a:lstStyle/>
          <a:p>
            <a:pPr fontAlgn="auto">
              <a:lnSpc>
                <a:spcPct val="100000"/>
              </a:lnSpc>
              <a:spcBef>
                <a:spcPts val="0"/>
              </a:spcBef>
              <a:spcAft>
                <a:spcPts val="0"/>
              </a:spcAft>
              <a:buFontTx/>
              <a:buNone/>
            </a:pPr>
            <a:endParaRPr sz="1800" smtClean="0">
              <a:solidFill>
                <a:prstClr val="black"/>
              </a:solidFill>
              <a:latin typeface="Calibri"/>
            </a:endParaRPr>
          </a:p>
        </p:txBody>
      </p:sp>
      <p:sp>
        <p:nvSpPr>
          <p:cNvPr id="24" name="object 4"/>
          <p:cNvSpPr txBox="1">
            <a:spLocks/>
          </p:cNvSpPr>
          <p:nvPr/>
        </p:nvSpPr>
        <p:spPr>
          <a:xfrm>
            <a:off x="2919708" y="984181"/>
            <a:ext cx="5677853" cy="1107996"/>
          </a:xfrm>
          <a:prstGeom prst="rect">
            <a:avLst/>
          </a:prstGeom>
        </p:spPr>
        <p:txBody>
          <a:bodyPr vert="horz" wrap="square" lIns="0" tIns="0" rIns="0" bIns="0" rtlCol="0" anchor="b">
            <a:spAutoFit/>
          </a:bodyPr>
          <a:lstStyle>
            <a:lvl1pPr algn="l" rtl="0" eaLnBrk="0" fontAlgn="base" hangingPunct="0">
              <a:lnSpc>
                <a:spcPct val="80000"/>
              </a:lnSpc>
              <a:spcBef>
                <a:spcPct val="0"/>
              </a:spcBef>
              <a:spcAft>
                <a:spcPct val="0"/>
              </a:spcAft>
              <a:defRPr sz="3200" kern="1200" spc="-50">
                <a:solidFill>
                  <a:srgbClr val="2F5897"/>
                </a:solidFill>
                <a:latin typeface="Calibri"/>
                <a:ea typeface="MS PGothic" pitchFamily="34" charset="-128"/>
                <a:cs typeface="Calibri"/>
              </a:defRPr>
            </a:lvl1pPr>
            <a:lvl2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2pPr>
            <a:lvl3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3pPr>
            <a:lvl4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4pPr>
            <a:lvl5pPr algn="l" rtl="0" eaLnBrk="0" fontAlgn="base" hangingPunct="0">
              <a:lnSpc>
                <a:spcPct val="80000"/>
              </a:lnSpc>
              <a:spcBef>
                <a:spcPct val="0"/>
              </a:spcBef>
              <a:spcAft>
                <a:spcPct val="0"/>
              </a:spcAft>
              <a:defRPr sz="3200">
                <a:solidFill>
                  <a:schemeClr val="tx1"/>
                </a:solidFill>
                <a:latin typeface="Calibri" charset="0"/>
                <a:ea typeface="MS PGothic" pitchFamily="34" charset="-128"/>
                <a:cs typeface="Calibri" pitchFamily="34" charset="0"/>
              </a:defRPr>
            </a:lvl5pPr>
            <a:lvl6pPr marL="4572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6pPr>
            <a:lvl7pPr marL="9144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7pPr>
            <a:lvl8pPr marL="13716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8pPr>
            <a:lvl9pPr marL="1828800" algn="ctr" rtl="0" fontAlgn="base">
              <a:lnSpc>
                <a:spcPts val="5800"/>
              </a:lnSpc>
              <a:spcBef>
                <a:spcPct val="0"/>
              </a:spcBef>
              <a:spcAft>
                <a:spcPct val="0"/>
              </a:spcAft>
              <a:defRPr sz="5400">
                <a:solidFill>
                  <a:schemeClr val="tx2"/>
                </a:solidFill>
                <a:latin typeface="Palatino Linotype" pitchFamily="18" charset="0"/>
                <a:ea typeface="MS PGothic" pitchFamily="34" charset="-128"/>
              </a:defRPr>
            </a:lvl9pPr>
          </a:lstStyle>
          <a:p>
            <a:pPr marL="12700">
              <a:lnSpc>
                <a:spcPct val="100000"/>
              </a:lnSpc>
              <a:buFontTx/>
              <a:buNone/>
            </a:pPr>
            <a:r>
              <a:rPr lang="en-US" spc="-10" dirty="0" smtClean="0"/>
              <a:t>Critical </a:t>
            </a:r>
            <a:r>
              <a:rPr lang="en-US" spc="-15" dirty="0" smtClean="0"/>
              <a:t>Infrastructure </a:t>
            </a:r>
            <a:r>
              <a:rPr lang="en-US" spc="-10" dirty="0" smtClean="0"/>
              <a:t>Resilience</a:t>
            </a:r>
            <a:r>
              <a:rPr lang="en-US" spc="-70" dirty="0" smtClean="0"/>
              <a:t> </a:t>
            </a:r>
            <a:r>
              <a:rPr lang="en-US" spc="-10" dirty="0" smtClean="0"/>
              <a:t>Institute</a:t>
            </a:r>
            <a:endParaRPr lang="en-US" spc="-10" dirty="0"/>
          </a:p>
        </p:txBody>
      </p:sp>
    </p:spTree>
    <p:extLst>
      <p:ext uri="{BB962C8B-B14F-4D97-AF65-F5344CB8AC3E}">
        <p14:creationId xmlns:p14="http://schemas.microsoft.com/office/powerpoint/2010/main" val="4155571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6" y="160654"/>
            <a:ext cx="6170294" cy="553998"/>
          </a:xfrm>
          <a:prstGeom prst="rect">
            <a:avLst/>
          </a:prstGeom>
        </p:spPr>
        <p:txBody>
          <a:bodyPr vert="horz" wrap="square" lIns="0" tIns="0" rIns="0" bIns="0" rtlCol="0">
            <a:spAutoFit/>
          </a:bodyPr>
          <a:lstStyle/>
          <a:p>
            <a:pPr marL="12700">
              <a:lnSpc>
                <a:spcPct val="100000"/>
              </a:lnSpc>
            </a:pPr>
            <a:r>
              <a:rPr spc="-10" dirty="0"/>
              <a:t>Application </a:t>
            </a:r>
            <a:r>
              <a:rPr spc="-5" dirty="0"/>
              <a:t>Themes </a:t>
            </a:r>
            <a:r>
              <a:rPr spc="-30" dirty="0"/>
              <a:t>for</a:t>
            </a:r>
            <a:r>
              <a:rPr spc="-55" dirty="0"/>
              <a:t> </a:t>
            </a:r>
            <a:r>
              <a:rPr spc="-5" dirty="0"/>
              <a:t>CIRI</a:t>
            </a:r>
          </a:p>
        </p:txBody>
      </p:sp>
      <p:sp>
        <p:nvSpPr>
          <p:cNvPr id="3" name="object 3"/>
          <p:cNvSpPr txBox="1"/>
          <p:nvPr/>
        </p:nvSpPr>
        <p:spPr>
          <a:xfrm>
            <a:off x="471488" y="828802"/>
            <a:ext cx="8229600" cy="5517921"/>
          </a:xfrm>
          <a:prstGeom prst="rect">
            <a:avLst/>
          </a:prstGeom>
        </p:spPr>
        <p:txBody>
          <a:bodyPr vert="horz" wrap="square" lIns="0" tIns="0" rIns="0" bIns="0" rtlCol="0">
            <a:spAutoFit/>
          </a:bodyPr>
          <a:lstStyle/>
          <a:p>
            <a:pPr marL="12700" fontAlgn="auto">
              <a:lnSpc>
                <a:spcPts val="2845"/>
              </a:lnSpc>
              <a:spcBef>
                <a:spcPts val="0"/>
              </a:spcBef>
              <a:spcAft>
                <a:spcPts val="0"/>
              </a:spcAft>
              <a:buFontTx/>
              <a:buNone/>
            </a:pPr>
            <a:r>
              <a:rPr b="1" spc="-10" dirty="0">
                <a:solidFill>
                  <a:prstClr val="black"/>
                </a:solidFill>
                <a:latin typeface="Calibri"/>
                <a:cs typeface="Calibri"/>
              </a:rPr>
              <a:t>Insurance </a:t>
            </a:r>
            <a:r>
              <a:rPr b="1" dirty="0">
                <a:solidFill>
                  <a:prstClr val="black"/>
                </a:solidFill>
                <a:latin typeface="Calibri"/>
                <a:cs typeface="Calibri"/>
              </a:rPr>
              <a:t>and </a:t>
            </a:r>
            <a:r>
              <a:rPr b="1" spc="-5" dirty="0">
                <a:solidFill>
                  <a:prstClr val="black"/>
                </a:solidFill>
                <a:latin typeface="Calibri"/>
                <a:cs typeface="Calibri"/>
              </a:rPr>
              <a:t>Business Case </a:t>
            </a:r>
            <a:r>
              <a:rPr b="1" spc="-15" dirty="0">
                <a:solidFill>
                  <a:prstClr val="black"/>
                </a:solidFill>
                <a:latin typeface="Calibri"/>
                <a:cs typeface="Calibri"/>
              </a:rPr>
              <a:t>for</a:t>
            </a:r>
            <a:r>
              <a:rPr b="1" spc="5" dirty="0">
                <a:solidFill>
                  <a:prstClr val="black"/>
                </a:solidFill>
                <a:latin typeface="Calibri"/>
                <a:cs typeface="Calibri"/>
              </a:rPr>
              <a:t> </a:t>
            </a:r>
            <a:r>
              <a:rPr b="1" spc="-10" dirty="0">
                <a:solidFill>
                  <a:prstClr val="black"/>
                </a:solidFill>
                <a:latin typeface="Calibri"/>
                <a:cs typeface="Calibri"/>
              </a:rPr>
              <a:t>Resilience</a:t>
            </a:r>
            <a:endParaRPr dirty="0">
              <a:solidFill>
                <a:prstClr val="black"/>
              </a:solidFill>
              <a:latin typeface="Calibri"/>
              <a:cs typeface="Calibri"/>
            </a:endParaRPr>
          </a:p>
          <a:p>
            <a:pPr marL="698500" indent="-228600" fontAlgn="auto">
              <a:lnSpc>
                <a:spcPts val="2805"/>
              </a:lnSpc>
              <a:spcBef>
                <a:spcPts val="0"/>
              </a:spcBef>
              <a:spcAft>
                <a:spcPts val="0"/>
              </a:spcAft>
              <a:buFont typeface="Arial"/>
              <a:buChar char="•"/>
              <a:tabLst>
                <a:tab pos="699135" algn="l"/>
              </a:tabLst>
            </a:pPr>
            <a:r>
              <a:rPr spc="-5" dirty="0">
                <a:solidFill>
                  <a:prstClr val="black"/>
                </a:solidFill>
                <a:latin typeface="Calibri"/>
                <a:cs typeface="Calibri"/>
              </a:rPr>
              <a:t>Find </a:t>
            </a:r>
            <a:r>
              <a:rPr spc="-10" dirty="0">
                <a:solidFill>
                  <a:prstClr val="black"/>
                </a:solidFill>
                <a:latin typeface="Calibri"/>
                <a:cs typeface="Calibri"/>
              </a:rPr>
              <a:t>economic </a:t>
            </a:r>
            <a:r>
              <a:rPr spc="-25" dirty="0">
                <a:solidFill>
                  <a:prstClr val="black"/>
                </a:solidFill>
                <a:latin typeface="Calibri"/>
                <a:cs typeface="Calibri"/>
              </a:rPr>
              <a:t>ways </a:t>
            </a:r>
            <a:r>
              <a:rPr spc="-20" dirty="0">
                <a:solidFill>
                  <a:prstClr val="black"/>
                </a:solidFill>
                <a:latin typeface="Calibri"/>
                <a:cs typeface="Calibri"/>
              </a:rPr>
              <a:t>to </a:t>
            </a:r>
            <a:r>
              <a:rPr spc="-10" dirty="0">
                <a:solidFill>
                  <a:prstClr val="black"/>
                </a:solidFill>
                <a:latin typeface="Calibri"/>
                <a:cs typeface="Calibri"/>
              </a:rPr>
              <a:t>spread </a:t>
            </a:r>
            <a:r>
              <a:rPr dirty="0">
                <a:solidFill>
                  <a:prstClr val="black"/>
                </a:solidFill>
                <a:latin typeface="Calibri"/>
                <a:cs typeface="Calibri"/>
              </a:rPr>
              <a:t>risk, </a:t>
            </a:r>
            <a:r>
              <a:rPr spc="-5" dirty="0">
                <a:solidFill>
                  <a:prstClr val="black"/>
                </a:solidFill>
                <a:latin typeface="Calibri"/>
                <a:cs typeface="Calibri"/>
              </a:rPr>
              <a:t>primarily </a:t>
            </a:r>
            <a:r>
              <a:rPr dirty="0">
                <a:solidFill>
                  <a:prstClr val="black"/>
                </a:solidFill>
                <a:latin typeface="Calibri"/>
                <a:cs typeface="Calibri"/>
              </a:rPr>
              <a:t>in </a:t>
            </a:r>
            <a:r>
              <a:rPr spc="-5" dirty="0">
                <a:solidFill>
                  <a:prstClr val="black"/>
                </a:solidFill>
                <a:latin typeface="Calibri"/>
                <a:cs typeface="Calibri"/>
              </a:rPr>
              <a:t>flood </a:t>
            </a:r>
            <a:r>
              <a:rPr dirty="0">
                <a:solidFill>
                  <a:prstClr val="black"/>
                </a:solidFill>
                <a:latin typeface="Calibri"/>
                <a:cs typeface="Calibri"/>
              </a:rPr>
              <a:t>and cyber</a:t>
            </a:r>
            <a:r>
              <a:rPr spc="-20" dirty="0">
                <a:solidFill>
                  <a:prstClr val="black"/>
                </a:solidFill>
                <a:latin typeface="Calibri"/>
                <a:cs typeface="Calibri"/>
              </a:rPr>
              <a:t> </a:t>
            </a:r>
            <a:r>
              <a:rPr spc="-5" dirty="0">
                <a:solidFill>
                  <a:prstClr val="black"/>
                </a:solidFill>
                <a:latin typeface="Calibri"/>
                <a:cs typeface="Calibri"/>
              </a:rPr>
              <a:t>realms</a:t>
            </a:r>
            <a:endParaRPr dirty="0">
              <a:solidFill>
                <a:prstClr val="black"/>
              </a:solidFill>
              <a:latin typeface="Calibri"/>
              <a:cs typeface="Calibri"/>
            </a:endParaRPr>
          </a:p>
          <a:p>
            <a:pPr marL="698500" indent="-228600" fontAlgn="auto">
              <a:lnSpc>
                <a:spcPts val="2800"/>
              </a:lnSpc>
              <a:spcBef>
                <a:spcPts val="0"/>
              </a:spcBef>
              <a:spcAft>
                <a:spcPts val="0"/>
              </a:spcAft>
              <a:buFont typeface="Arial"/>
              <a:buChar char="•"/>
              <a:tabLst>
                <a:tab pos="699135" algn="l"/>
              </a:tabLst>
            </a:pPr>
            <a:r>
              <a:rPr spc="-25" dirty="0">
                <a:solidFill>
                  <a:prstClr val="black"/>
                </a:solidFill>
                <a:latin typeface="Calibri"/>
                <a:cs typeface="Calibri"/>
              </a:rPr>
              <a:t>Technologies </a:t>
            </a:r>
            <a:r>
              <a:rPr dirty="0">
                <a:solidFill>
                  <a:prstClr val="black"/>
                </a:solidFill>
                <a:latin typeface="Calibri"/>
                <a:cs typeface="Calibri"/>
              </a:rPr>
              <a:t>able </a:t>
            </a:r>
            <a:r>
              <a:rPr spc="-15" dirty="0">
                <a:solidFill>
                  <a:prstClr val="black"/>
                </a:solidFill>
                <a:latin typeface="Calibri"/>
                <a:cs typeface="Calibri"/>
              </a:rPr>
              <a:t>to </a:t>
            </a:r>
            <a:r>
              <a:rPr spc="-5" dirty="0">
                <a:solidFill>
                  <a:prstClr val="black"/>
                </a:solidFill>
                <a:latin typeface="Calibri"/>
                <a:cs typeface="Calibri"/>
              </a:rPr>
              <a:t>assess </a:t>
            </a:r>
            <a:r>
              <a:rPr dirty="0">
                <a:solidFill>
                  <a:prstClr val="black"/>
                </a:solidFill>
                <a:latin typeface="Calibri"/>
                <a:cs typeface="Calibri"/>
              </a:rPr>
              <a:t>risk </a:t>
            </a:r>
            <a:r>
              <a:rPr spc="-15" dirty="0">
                <a:solidFill>
                  <a:prstClr val="black"/>
                </a:solidFill>
                <a:latin typeface="Calibri"/>
                <a:cs typeface="Calibri"/>
              </a:rPr>
              <a:t>to standards </a:t>
            </a:r>
            <a:r>
              <a:rPr spc="-5" dirty="0">
                <a:solidFill>
                  <a:prstClr val="black"/>
                </a:solidFill>
                <a:latin typeface="Calibri"/>
                <a:cs typeface="Calibri"/>
              </a:rPr>
              <a:t>acceptable </a:t>
            </a:r>
            <a:r>
              <a:rPr spc="-10" dirty="0">
                <a:solidFill>
                  <a:prstClr val="black"/>
                </a:solidFill>
                <a:latin typeface="Calibri"/>
                <a:cs typeface="Calibri"/>
              </a:rPr>
              <a:t>by</a:t>
            </a:r>
            <a:r>
              <a:rPr spc="35" dirty="0">
                <a:solidFill>
                  <a:prstClr val="black"/>
                </a:solidFill>
                <a:latin typeface="Calibri"/>
                <a:cs typeface="Calibri"/>
              </a:rPr>
              <a:t> </a:t>
            </a:r>
            <a:r>
              <a:rPr spc="-10" dirty="0">
                <a:solidFill>
                  <a:prstClr val="black"/>
                </a:solidFill>
                <a:latin typeface="Calibri"/>
                <a:cs typeface="Calibri"/>
              </a:rPr>
              <a:t>insurers</a:t>
            </a:r>
            <a:endParaRPr dirty="0">
              <a:solidFill>
                <a:prstClr val="black"/>
              </a:solidFill>
              <a:latin typeface="Calibri"/>
              <a:cs typeface="Calibri"/>
            </a:endParaRPr>
          </a:p>
          <a:p>
            <a:pPr marL="698500" indent="-228600" fontAlgn="auto">
              <a:lnSpc>
                <a:spcPts val="2845"/>
              </a:lnSpc>
              <a:spcBef>
                <a:spcPts val="0"/>
              </a:spcBef>
              <a:spcAft>
                <a:spcPts val="0"/>
              </a:spcAft>
              <a:buFont typeface="Arial"/>
              <a:buChar char="•"/>
              <a:tabLst>
                <a:tab pos="699135" algn="l"/>
              </a:tabLst>
            </a:pPr>
            <a:r>
              <a:rPr spc="-10" dirty="0">
                <a:solidFill>
                  <a:prstClr val="black"/>
                </a:solidFill>
                <a:latin typeface="Calibri"/>
                <a:cs typeface="Calibri"/>
              </a:rPr>
              <a:t>Information </a:t>
            </a:r>
            <a:r>
              <a:rPr spc="-5" dirty="0">
                <a:solidFill>
                  <a:prstClr val="black"/>
                </a:solidFill>
                <a:latin typeface="Calibri"/>
                <a:cs typeface="Calibri"/>
              </a:rPr>
              <a:t>sharing</a:t>
            </a:r>
            <a:r>
              <a:rPr spc="-70" dirty="0">
                <a:solidFill>
                  <a:prstClr val="black"/>
                </a:solidFill>
                <a:latin typeface="Calibri"/>
                <a:cs typeface="Calibri"/>
              </a:rPr>
              <a:t> </a:t>
            </a:r>
            <a:r>
              <a:rPr spc="-15" dirty="0">
                <a:solidFill>
                  <a:prstClr val="black"/>
                </a:solidFill>
                <a:latin typeface="Calibri"/>
                <a:cs typeface="Calibri"/>
              </a:rPr>
              <a:t>frameworks</a:t>
            </a:r>
            <a:endParaRPr dirty="0">
              <a:solidFill>
                <a:prstClr val="black"/>
              </a:solidFill>
              <a:latin typeface="Calibri"/>
              <a:cs typeface="Calibri"/>
            </a:endParaRPr>
          </a:p>
          <a:p>
            <a:pPr marL="12700" fontAlgn="auto">
              <a:lnSpc>
                <a:spcPts val="2845"/>
              </a:lnSpc>
              <a:spcBef>
                <a:spcPts val="420"/>
              </a:spcBef>
              <a:spcAft>
                <a:spcPts val="0"/>
              </a:spcAft>
              <a:buFontTx/>
              <a:buNone/>
            </a:pPr>
            <a:r>
              <a:rPr b="1" spc="-5" dirty="0">
                <a:solidFill>
                  <a:prstClr val="black"/>
                </a:solidFill>
                <a:latin typeface="Calibri"/>
                <a:cs typeface="Calibri"/>
              </a:rPr>
              <a:t>Macro </a:t>
            </a:r>
            <a:r>
              <a:rPr b="1" dirty="0">
                <a:solidFill>
                  <a:prstClr val="black"/>
                </a:solidFill>
                <a:latin typeface="Calibri"/>
                <a:cs typeface="Calibri"/>
              </a:rPr>
              <a:t>and </a:t>
            </a:r>
            <a:r>
              <a:rPr b="1" spc="-5" dirty="0">
                <a:solidFill>
                  <a:prstClr val="black"/>
                </a:solidFill>
                <a:latin typeface="Calibri"/>
                <a:cs typeface="Calibri"/>
              </a:rPr>
              <a:t>Micro Industrial Supply</a:t>
            </a:r>
            <a:r>
              <a:rPr b="1" spc="-125" dirty="0">
                <a:solidFill>
                  <a:prstClr val="black"/>
                </a:solidFill>
                <a:latin typeface="Calibri"/>
                <a:cs typeface="Calibri"/>
              </a:rPr>
              <a:t> </a:t>
            </a:r>
            <a:r>
              <a:rPr b="1" spc="-5" dirty="0">
                <a:solidFill>
                  <a:prstClr val="black"/>
                </a:solidFill>
                <a:latin typeface="Calibri"/>
                <a:cs typeface="Calibri"/>
              </a:rPr>
              <a:t>Chains</a:t>
            </a:r>
            <a:endParaRPr dirty="0">
              <a:solidFill>
                <a:prstClr val="black"/>
              </a:solidFill>
              <a:latin typeface="Calibri"/>
              <a:cs typeface="Calibri"/>
            </a:endParaRPr>
          </a:p>
          <a:p>
            <a:pPr marL="698500" indent="-228600" fontAlgn="auto">
              <a:lnSpc>
                <a:spcPts val="2810"/>
              </a:lnSpc>
              <a:spcBef>
                <a:spcPts val="0"/>
              </a:spcBef>
              <a:spcAft>
                <a:spcPts val="0"/>
              </a:spcAft>
              <a:buFont typeface="Arial"/>
              <a:buChar char="•"/>
              <a:tabLst>
                <a:tab pos="699135" algn="l"/>
              </a:tabLst>
            </a:pPr>
            <a:r>
              <a:rPr spc="-5" dirty="0">
                <a:solidFill>
                  <a:prstClr val="black"/>
                </a:solidFill>
                <a:latin typeface="Calibri"/>
                <a:cs typeface="Calibri"/>
              </a:rPr>
              <a:t>“micro” </a:t>
            </a:r>
            <a:r>
              <a:rPr dirty="0">
                <a:solidFill>
                  <a:prstClr val="black"/>
                </a:solidFill>
                <a:latin typeface="Calibri"/>
                <a:cs typeface="Calibri"/>
              </a:rPr>
              <a:t>means </a:t>
            </a:r>
            <a:r>
              <a:rPr spc="-15" dirty="0">
                <a:solidFill>
                  <a:prstClr val="black"/>
                </a:solidFill>
                <a:latin typeface="Calibri"/>
                <a:cs typeface="Calibri"/>
              </a:rPr>
              <a:t>intra-organization, </a:t>
            </a:r>
            <a:r>
              <a:rPr spc="-10" dirty="0">
                <a:solidFill>
                  <a:prstClr val="black"/>
                </a:solidFill>
                <a:latin typeface="Calibri"/>
                <a:cs typeface="Calibri"/>
              </a:rPr>
              <a:t>“macro” </a:t>
            </a:r>
            <a:r>
              <a:rPr dirty="0">
                <a:solidFill>
                  <a:prstClr val="black"/>
                </a:solidFill>
                <a:latin typeface="Calibri"/>
                <a:cs typeface="Calibri"/>
              </a:rPr>
              <a:t>means</a:t>
            </a:r>
            <a:r>
              <a:rPr spc="-15" dirty="0">
                <a:solidFill>
                  <a:prstClr val="black"/>
                </a:solidFill>
                <a:latin typeface="Calibri"/>
                <a:cs typeface="Calibri"/>
              </a:rPr>
              <a:t> inter-organization</a:t>
            </a:r>
            <a:endParaRPr dirty="0">
              <a:solidFill>
                <a:prstClr val="black"/>
              </a:solidFill>
              <a:latin typeface="Calibri"/>
              <a:cs typeface="Calibri"/>
            </a:endParaRPr>
          </a:p>
          <a:p>
            <a:pPr marL="698500" indent="-228600" fontAlgn="auto">
              <a:lnSpc>
                <a:spcPts val="2800"/>
              </a:lnSpc>
              <a:spcBef>
                <a:spcPts val="0"/>
              </a:spcBef>
              <a:spcAft>
                <a:spcPts val="0"/>
              </a:spcAft>
              <a:buFont typeface="Arial"/>
              <a:buChar char="•"/>
              <a:tabLst>
                <a:tab pos="699135" algn="l"/>
              </a:tabLst>
            </a:pPr>
            <a:r>
              <a:rPr spc="-5" dirty="0">
                <a:solidFill>
                  <a:prstClr val="black"/>
                </a:solidFill>
                <a:latin typeface="Calibri"/>
                <a:cs typeface="Calibri"/>
              </a:rPr>
              <a:t>Resilience </a:t>
            </a:r>
            <a:r>
              <a:rPr dirty="0">
                <a:solidFill>
                  <a:prstClr val="black"/>
                </a:solidFill>
                <a:latin typeface="Calibri"/>
                <a:cs typeface="Calibri"/>
              </a:rPr>
              <a:t>issues in </a:t>
            </a:r>
            <a:r>
              <a:rPr spc="-5" dirty="0">
                <a:solidFill>
                  <a:prstClr val="black"/>
                </a:solidFill>
                <a:latin typeface="Calibri"/>
                <a:cs typeface="Calibri"/>
              </a:rPr>
              <a:t>embedded</a:t>
            </a:r>
            <a:r>
              <a:rPr spc="-85" dirty="0">
                <a:solidFill>
                  <a:prstClr val="black"/>
                </a:solidFill>
                <a:latin typeface="Calibri"/>
                <a:cs typeface="Calibri"/>
              </a:rPr>
              <a:t> </a:t>
            </a:r>
            <a:r>
              <a:rPr spc="-20" dirty="0">
                <a:solidFill>
                  <a:prstClr val="black"/>
                </a:solidFill>
                <a:latin typeface="Calibri"/>
                <a:cs typeface="Calibri"/>
              </a:rPr>
              <a:t>systems</a:t>
            </a:r>
            <a:endParaRPr dirty="0">
              <a:solidFill>
                <a:prstClr val="black"/>
              </a:solidFill>
              <a:latin typeface="Calibri"/>
              <a:cs typeface="Calibri"/>
            </a:endParaRPr>
          </a:p>
          <a:p>
            <a:pPr marL="698500" indent="-228600" fontAlgn="auto">
              <a:lnSpc>
                <a:spcPts val="2840"/>
              </a:lnSpc>
              <a:spcBef>
                <a:spcPts val="0"/>
              </a:spcBef>
              <a:spcAft>
                <a:spcPts val="0"/>
              </a:spcAft>
              <a:buFont typeface="Arial"/>
              <a:buChar char="•"/>
              <a:tabLst>
                <a:tab pos="699135" algn="l"/>
              </a:tabLst>
            </a:pPr>
            <a:r>
              <a:rPr spc="-5" dirty="0">
                <a:solidFill>
                  <a:prstClr val="black"/>
                </a:solidFill>
                <a:latin typeface="Calibri"/>
                <a:cs typeface="Calibri"/>
              </a:rPr>
              <a:t>Analysis of resiliency </a:t>
            </a:r>
            <a:r>
              <a:rPr dirty="0">
                <a:solidFill>
                  <a:prstClr val="black"/>
                </a:solidFill>
                <a:latin typeface="Calibri"/>
                <a:cs typeface="Calibri"/>
              </a:rPr>
              <a:t>in </a:t>
            </a:r>
            <a:r>
              <a:rPr spc="-5" dirty="0">
                <a:solidFill>
                  <a:prstClr val="black"/>
                </a:solidFill>
                <a:latin typeface="Calibri"/>
                <a:cs typeface="Calibri"/>
              </a:rPr>
              <a:t>business and policy</a:t>
            </a:r>
            <a:r>
              <a:rPr spc="-70" dirty="0">
                <a:solidFill>
                  <a:prstClr val="black"/>
                </a:solidFill>
                <a:latin typeface="Calibri"/>
                <a:cs typeface="Calibri"/>
              </a:rPr>
              <a:t> </a:t>
            </a:r>
            <a:r>
              <a:rPr spc="-15" dirty="0">
                <a:solidFill>
                  <a:prstClr val="black"/>
                </a:solidFill>
                <a:latin typeface="Calibri"/>
                <a:cs typeface="Calibri"/>
              </a:rPr>
              <a:t>context</a:t>
            </a:r>
            <a:endParaRPr dirty="0">
              <a:solidFill>
                <a:prstClr val="black"/>
              </a:solidFill>
              <a:latin typeface="Calibri"/>
              <a:cs typeface="Calibri"/>
            </a:endParaRPr>
          </a:p>
          <a:p>
            <a:pPr marL="12700" fontAlgn="auto">
              <a:lnSpc>
                <a:spcPts val="2840"/>
              </a:lnSpc>
              <a:spcBef>
                <a:spcPts val="434"/>
              </a:spcBef>
              <a:spcAft>
                <a:spcPts val="0"/>
              </a:spcAft>
              <a:buFontTx/>
              <a:buNone/>
            </a:pPr>
            <a:r>
              <a:rPr b="1" spc="-15" dirty="0">
                <a:solidFill>
                  <a:prstClr val="black"/>
                </a:solidFill>
                <a:latin typeface="Calibri"/>
                <a:cs typeface="Calibri"/>
              </a:rPr>
              <a:t>Infrastructure </a:t>
            </a:r>
            <a:r>
              <a:rPr b="1" spc="-5" dirty="0">
                <a:solidFill>
                  <a:prstClr val="black"/>
                </a:solidFill>
                <a:latin typeface="Calibri"/>
                <a:cs typeface="Calibri"/>
              </a:rPr>
              <a:t>Dependencies </a:t>
            </a:r>
            <a:r>
              <a:rPr b="1" dirty="0">
                <a:solidFill>
                  <a:prstClr val="black"/>
                </a:solidFill>
                <a:latin typeface="Calibri"/>
                <a:cs typeface="Calibri"/>
              </a:rPr>
              <a:t>and</a:t>
            </a:r>
            <a:r>
              <a:rPr b="1" spc="15" dirty="0">
                <a:solidFill>
                  <a:prstClr val="black"/>
                </a:solidFill>
                <a:latin typeface="Calibri"/>
                <a:cs typeface="Calibri"/>
              </a:rPr>
              <a:t> </a:t>
            </a:r>
            <a:r>
              <a:rPr b="1" spc="-10" dirty="0">
                <a:solidFill>
                  <a:prstClr val="black"/>
                </a:solidFill>
                <a:latin typeface="Calibri"/>
                <a:cs typeface="Calibri"/>
              </a:rPr>
              <a:t>Interdependencies</a:t>
            </a:r>
            <a:endParaRPr dirty="0">
              <a:solidFill>
                <a:prstClr val="black"/>
              </a:solidFill>
              <a:latin typeface="Calibri"/>
              <a:cs typeface="Calibri"/>
            </a:endParaRPr>
          </a:p>
          <a:p>
            <a:pPr marL="698500" indent="-228600" fontAlgn="auto">
              <a:lnSpc>
                <a:spcPts val="2800"/>
              </a:lnSpc>
              <a:spcBef>
                <a:spcPts val="0"/>
              </a:spcBef>
              <a:spcAft>
                <a:spcPts val="0"/>
              </a:spcAft>
              <a:buFont typeface="Arial"/>
              <a:buChar char="•"/>
              <a:tabLst>
                <a:tab pos="699135" algn="l"/>
              </a:tabLst>
            </a:pPr>
            <a:r>
              <a:rPr spc="-5" dirty="0">
                <a:solidFill>
                  <a:prstClr val="black"/>
                </a:solidFill>
                <a:latin typeface="Calibri"/>
                <a:cs typeface="Calibri"/>
              </a:rPr>
              <a:t>“Situational </a:t>
            </a:r>
            <a:r>
              <a:rPr spc="-10" dirty="0">
                <a:solidFill>
                  <a:prstClr val="black"/>
                </a:solidFill>
                <a:latin typeface="Calibri"/>
                <a:cs typeface="Calibri"/>
              </a:rPr>
              <a:t>awareness” </a:t>
            </a:r>
            <a:r>
              <a:rPr spc="-5" dirty="0">
                <a:solidFill>
                  <a:prstClr val="black"/>
                </a:solidFill>
                <a:latin typeface="Calibri"/>
                <a:cs typeface="Calibri"/>
              </a:rPr>
              <a:t>of </a:t>
            </a:r>
            <a:r>
              <a:rPr spc="-25" dirty="0">
                <a:solidFill>
                  <a:prstClr val="black"/>
                </a:solidFill>
                <a:latin typeface="Calibri"/>
                <a:cs typeface="Calibri"/>
              </a:rPr>
              <a:t>system</a:t>
            </a:r>
            <a:r>
              <a:rPr spc="45" dirty="0">
                <a:solidFill>
                  <a:prstClr val="black"/>
                </a:solidFill>
                <a:latin typeface="Calibri"/>
                <a:cs typeface="Calibri"/>
              </a:rPr>
              <a:t> </a:t>
            </a:r>
            <a:r>
              <a:rPr spc="-5" dirty="0">
                <a:solidFill>
                  <a:prstClr val="black"/>
                </a:solidFill>
                <a:latin typeface="Calibri"/>
                <a:cs typeface="Calibri"/>
              </a:rPr>
              <a:t>dependencies/interdependencies</a:t>
            </a:r>
            <a:endParaRPr dirty="0">
              <a:solidFill>
                <a:prstClr val="black"/>
              </a:solidFill>
              <a:latin typeface="Calibri"/>
              <a:cs typeface="Calibri"/>
            </a:endParaRPr>
          </a:p>
          <a:p>
            <a:pPr marL="698500" indent="-228600" fontAlgn="auto">
              <a:lnSpc>
                <a:spcPts val="2810"/>
              </a:lnSpc>
              <a:spcBef>
                <a:spcPts val="0"/>
              </a:spcBef>
              <a:spcAft>
                <a:spcPts val="0"/>
              </a:spcAft>
              <a:buFont typeface="Arial"/>
              <a:buChar char="•"/>
              <a:tabLst>
                <a:tab pos="699135" algn="l"/>
              </a:tabLst>
            </a:pPr>
            <a:r>
              <a:rPr spc="-10" dirty="0">
                <a:solidFill>
                  <a:prstClr val="black"/>
                </a:solidFill>
                <a:latin typeface="Calibri"/>
                <a:cs typeface="Calibri"/>
              </a:rPr>
              <a:t>Exploration </a:t>
            </a:r>
            <a:r>
              <a:rPr spc="-5" dirty="0">
                <a:solidFill>
                  <a:prstClr val="black"/>
                </a:solidFill>
                <a:latin typeface="Calibri"/>
                <a:cs typeface="Calibri"/>
              </a:rPr>
              <a:t>of resilience </a:t>
            </a:r>
            <a:r>
              <a:rPr spc="-10" dirty="0">
                <a:solidFill>
                  <a:prstClr val="black"/>
                </a:solidFill>
                <a:latin typeface="Calibri"/>
                <a:cs typeface="Calibri"/>
              </a:rPr>
              <a:t>governance</a:t>
            </a:r>
            <a:r>
              <a:rPr spc="-50" dirty="0">
                <a:solidFill>
                  <a:prstClr val="black"/>
                </a:solidFill>
                <a:latin typeface="Calibri"/>
                <a:cs typeface="Calibri"/>
              </a:rPr>
              <a:t> </a:t>
            </a:r>
            <a:r>
              <a:rPr dirty="0">
                <a:solidFill>
                  <a:prstClr val="black"/>
                </a:solidFill>
                <a:latin typeface="Calibri"/>
                <a:cs typeface="Calibri"/>
              </a:rPr>
              <a:t>issues</a:t>
            </a:r>
          </a:p>
          <a:p>
            <a:pPr marL="698500" indent="-228600" fontAlgn="auto">
              <a:lnSpc>
                <a:spcPts val="2845"/>
              </a:lnSpc>
              <a:spcBef>
                <a:spcPts val="0"/>
              </a:spcBef>
              <a:spcAft>
                <a:spcPts val="0"/>
              </a:spcAft>
              <a:buFont typeface="Arial"/>
              <a:buChar char="•"/>
              <a:tabLst>
                <a:tab pos="699135" algn="l"/>
              </a:tabLst>
            </a:pPr>
            <a:r>
              <a:rPr dirty="0">
                <a:solidFill>
                  <a:prstClr val="black"/>
                </a:solidFill>
                <a:latin typeface="Calibri"/>
                <a:cs typeface="Calibri"/>
              </a:rPr>
              <a:t>Models </a:t>
            </a:r>
            <a:r>
              <a:rPr spc="-10" dirty="0">
                <a:solidFill>
                  <a:prstClr val="black"/>
                </a:solidFill>
                <a:latin typeface="Calibri"/>
                <a:cs typeface="Calibri"/>
              </a:rPr>
              <a:t>of economic/social/physical </a:t>
            </a:r>
            <a:r>
              <a:rPr dirty="0">
                <a:solidFill>
                  <a:prstClr val="black"/>
                </a:solidFill>
                <a:latin typeface="Calibri"/>
                <a:cs typeface="Calibri"/>
              </a:rPr>
              <a:t>impact </a:t>
            </a:r>
            <a:r>
              <a:rPr spc="-5" dirty="0">
                <a:solidFill>
                  <a:prstClr val="black"/>
                </a:solidFill>
                <a:latin typeface="Calibri"/>
                <a:cs typeface="Calibri"/>
              </a:rPr>
              <a:t>of</a:t>
            </a:r>
            <a:r>
              <a:rPr spc="-100" dirty="0">
                <a:solidFill>
                  <a:prstClr val="black"/>
                </a:solidFill>
                <a:latin typeface="Calibri"/>
                <a:cs typeface="Calibri"/>
              </a:rPr>
              <a:t> </a:t>
            </a:r>
            <a:r>
              <a:rPr spc="-10" dirty="0">
                <a:solidFill>
                  <a:prstClr val="black"/>
                </a:solidFill>
                <a:latin typeface="Calibri"/>
                <a:cs typeface="Calibri"/>
              </a:rPr>
              <a:t>upsets</a:t>
            </a:r>
            <a:endParaRPr dirty="0">
              <a:solidFill>
                <a:prstClr val="black"/>
              </a:solidFill>
              <a:latin typeface="Calibri"/>
              <a:cs typeface="Calibri"/>
            </a:endParaRPr>
          </a:p>
          <a:p>
            <a:pPr marL="12700" fontAlgn="auto">
              <a:lnSpc>
                <a:spcPts val="2845"/>
              </a:lnSpc>
              <a:spcBef>
                <a:spcPts val="425"/>
              </a:spcBef>
              <a:spcAft>
                <a:spcPts val="0"/>
              </a:spcAft>
              <a:buFontTx/>
              <a:buNone/>
            </a:pPr>
            <a:r>
              <a:rPr b="1" spc="-5" dirty="0">
                <a:solidFill>
                  <a:prstClr val="black"/>
                </a:solidFill>
                <a:latin typeface="Calibri"/>
                <a:cs typeface="Calibri"/>
              </a:rPr>
              <a:t>Communication</a:t>
            </a:r>
            <a:endParaRPr dirty="0">
              <a:solidFill>
                <a:prstClr val="black"/>
              </a:solidFill>
              <a:latin typeface="Calibri"/>
              <a:cs typeface="Calibri"/>
            </a:endParaRPr>
          </a:p>
          <a:p>
            <a:pPr marL="698500" indent="-228600" fontAlgn="auto">
              <a:lnSpc>
                <a:spcPts val="2800"/>
              </a:lnSpc>
              <a:spcBef>
                <a:spcPts val="0"/>
              </a:spcBef>
              <a:spcAft>
                <a:spcPts val="0"/>
              </a:spcAft>
              <a:buFont typeface="Arial"/>
              <a:buChar char="•"/>
              <a:tabLst>
                <a:tab pos="699135" algn="l"/>
              </a:tabLst>
            </a:pPr>
            <a:r>
              <a:rPr spc="-5" dirty="0">
                <a:solidFill>
                  <a:prstClr val="black"/>
                </a:solidFill>
                <a:latin typeface="Calibri"/>
                <a:cs typeface="Calibri"/>
              </a:rPr>
              <a:t>Dependency of critical </a:t>
            </a:r>
            <a:r>
              <a:rPr spc="-10" dirty="0">
                <a:solidFill>
                  <a:prstClr val="black"/>
                </a:solidFill>
                <a:latin typeface="Calibri"/>
                <a:cs typeface="Calibri"/>
              </a:rPr>
              <a:t>infrastructures </a:t>
            </a:r>
            <a:r>
              <a:rPr spc="-5" dirty="0">
                <a:solidFill>
                  <a:prstClr val="black"/>
                </a:solidFill>
                <a:latin typeface="Calibri"/>
                <a:cs typeface="Calibri"/>
              </a:rPr>
              <a:t>on</a:t>
            </a:r>
            <a:r>
              <a:rPr dirty="0">
                <a:solidFill>
                  <a:prstClr val="black"/>
                </a:solidFill>
                <a:latin typeface="Calibri"/>
                <a:cs typeface="Calibri"/>
              </a:rPr>
              <a:t> </a:t>
            </a:r>
            <a:r>
              <a:rPr spc="-10" dirty="0">
                <a:solidFill>
                  <a:prstClr val="black"/>
                </a:solidFill>
                <a:latin typeface="Calibri"/>
                <a:cs typeface="Calibri"/>
              </a:rPr>
              <a:t>communication</a:t>
            </a:r>
            <a:endParaRPr dirty="0">
              <a:solidFill>
                <a:prstClr val="black"/>
              </a:solidFill>
              <a:latin typeface="Calibri"/>
              <a:cs typeface="Calibri"/>
            </a:endParaRPr>
          </a:p>
          <a:p>
            <a:pPr marL="698500" indent="-228600" fontAlgn="auto">
              <a:lnSpc>
                <a:spcPts val="2840"/>
              </a:lnSpc>
              <a:spcBef>
                <a:spcPts val="0"/>
              </a:spcBef>
              <a:spcAft>
                <a:spcPts val="0"/>
              </a:spcAft>
              <a:buFont typeface="Arial"/>
              <a:buChar char="•"/>
              <a:tabLst>
                <a:tab pos="699135" algn="l"/>
              </a:tabLst>
            </a:pPr>
            <a:r>
              <a:rPr dirty="0">
                <a:solidFill>
                  <a:prstClr val="black"/>
                </a:solidFill>
                <a:latin typeface="Calibri"/>
                <a:cs typeface="Calibri"/>
              </a:rPr>
              <a:t>Mobile,</a:t>
            </a:r>
            <a:r>
              <a:rPr spc="-80" dirty="0">
                <a:solidFill>
                  <a:prstClr val="black"/>
                </a:solidFill>
                <a:latin typeface="Calibri"/>
                <a:cs typeface="Calibri"/>
              </a:rPr>
              <a:t> </a:t>
            </a:r>
            <a:r>
              <a:rPr spc="-10" dirty="0">
                <a:solidFill>
                  <a:prstClr val="black"/>
                </a:solidFill>
                <a:latin typeface="Calibri"/>
                <a:cs typeface="Calibri"/>
              </a:rPr>
              <a:t>Internet</a:t>
            </a:r>
            <a:endParaRPr dirty="0">
              <a:solidFill>
                <a:prstClr val="black"/>
              </a:solidFill>
              <a:latin typeface="Calibri"/>
              <a:cs typeface="Calibri"/>
            </a:endParaRPr>
          </a:p>
        </p:txBody>
      </p:sp>
    </p:spTree>
    <p:extLst>
      <p:ext uri="{BB962C8B-B14F-4D97-AF65-F5344CB8AC3E}">
        <p14:creationId xmlns:p14="http://schemas.microsoft.com/office/powerpoint/2010/main" val="3829235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68"/>
            <a:ext cx="8686800" cy="609599"/>
          </a:xfrm>
        </p:spPr>
        <p:txBody>
          <a:bodyPr/>
          <a:lstStyle/>
          <a:p>
            <a:r>
              <a:rPr lang="en-US" dirty="0" smtClean="0"/>
              <a:t>Finance Sector Transition Project</a:t>
            </a:r>
            <a:endParaRPr lang="en-US" dirty="0"/>
          </a:p>
        </p:txBody>
      </p:sp>
      <p:sp>
        <p:nvSpPr>
          <p:cNvPr id="4" name="Slide Number Placeholder 3"/>
          <p:cNvSpPr>
            <a:spLocks noGrp="1"/>
          </p:cNvSpPr>
          <p:nvPr>
            <p:ph type="sldNum" sz="quarter" idx="4294967295"/>
          </p:nvPr>
        </p:nvSpPr>
        <p:spPr>
          <a:xfrm>
            <a:off x="8610600" y="6462038"/>
            <a:ext cx="457200" cy="227755"/>
          </a:xfrm>
          <a:prstGeom prst="rect">
            <a:avLst/>
          </a:prstGeom>
        </p:spPr>
        <p:txBody>
          <a:bodyPr/>
          <a:lstStyle/>
          <a:p>
            <a:pPr>
              <a:buFontTx/>
              <a:buNone/>
            </a:pPr>
            <a:fld id="{28768733-B944-3E4E-898F-A2753843011F}" type="slidenum">
              <a:rPr lang="en-US" smtClean="0"/>
              <a:pPr>
                <a:buFontTx/>
                <a:buNone/>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3975221"/>
              </p:ext>
            </p:extLst>
          </p:nvPr>
        </p:nvGraphicFramePr>
        <p:xfrm>
          <a:off x="11935" y="843991"/>
          <a:ext cx="5105400" cy="5892816"/>
        </p:xfrm>
        <a:graphic>
          <a:graphicData uri="http://schemas.openxmlformats.org/drawingml/2006/table">
            <a:tbl>
              <a:tblPr firstRow="1" bandRow="1">
                <a:tableStyleId>{5C22544A-7EE6-4342-B048-85BDC9FD1C3A}</a:tableStyleId>
              </a:tblPr>
              <a:tblGrid>
                <a:gridCol w="5105400"/>
              </a:tblGrid>
              <a:tr h="347103">
                <a:tc>
                  <a:txBody>
                    <a:bodyPr/>
                    <a:lstStyle/>
                    <a:p>
                      <a:endParaRPr lang="en-US" sz="1800" dirty="0"/>
                    </a:p>
                  </a:txBody>
                  <a:tcPr/>
                </a:tc>
              </a:tr>
              <a:tr h="1148304">
                <a:tc>
                  <a:txBody>
                    <a:bodyPr/>
                    <a:lstStyle/>
                    <a:p>
                      <a:r>
                        <a:rPr lang="en-US" sz="1800" kern="1200" dirty="0" smtClean="0">
                          <a:solidFill>
                            <a:schemeClr val="dk1"/>
                          </a:solidFill>
                          <a:latin typeface="+mn-lt"/>
                          <a:ea typeface="+mn-ea"/>
                          <a:cs typeface="+mn-cs"/>
                        </a:rPr>
                        <a:t>Leverage existing federally funded and private sector research</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latin typeface="+mn-lt"/>
                          <a:ea typeface="+mn-ea"/>
                          <a:cs typeface="+mn-cs"/>
                        </a:rPr>
                        <a:t>Integration,</a:t>
                      </a:r>
                      <a:r>
                        <a:rPr lang="en-US" sz="1800" kern="1200" baseline="0" dirty="0" smtClean="0">
                          <a:solidFill>
                            <a:schemeClr val="dk1"/>
                          </a:solidFill>
                          <a:latin typeface="+mn-lt"/>
                          <a:ea typeface="+mn-ea"/>
                          <a:cs typeface="+mn-cs"/>
                        </a:rPr>
                        <a:t> testing and evaluation</a:t>
                      </a:r>
                      <a:endParaRPr lang="en-US" sz="1800" kern="1200" dirty="0" smtClean="0">
                        <a:solidFill>
                          <a:schemeClr val="dk1"/>
                        </a:solidFill>
                        <a:latin typeface="+mn-lt"/>
                        <a:ea typeface="+mn-ea"/>
                        <a:cs typeface="+mn-cs"/>
                      </a:endParaRPr>
                    </a:p>
                    <a:p>
                      <a:pPr marL="342900" indent="-342900">
                        <a:buFont typeface="Arial" panose="020B0604020202020204" pitchFamily="34" charset="0"/>
                        <a:buChar char="•"/>
                      </a:pPr>
                      <a:r>
                        <a:rPr lang="en-US" sz="1800" kern="1200" dirty="0" smtClean="0">
                          <a:solidFill>
                            <a:schemeClr val="dk1"/>
                          </a:solidFill>
                          <a:latin typeface="+mn-lt"/>
                          <a:ea typeface="+mn-ea"/>
                          <a:cs typeface="+mn-cs"/>
                        </a:rPr>
                        <a:t>Predominantly development</a:t>
                      </a:r>
                    </a:p>
                  </a:txBody>
                  <a:tcPr/>
                </a:tc>
              </a:tr>
              <a:tr h="259104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smtClean="0">
                          <a:solidFill>
                            <a:schemeClr val="dk1"/>
                          </a:solidFill>
                          <a:latin typeface="+mn-lt"/>
                          <a:ea typeface="+mn-ea"/>
                          <a:cs typeface="+mn-cs"/>
                        </a:rPr>
                        <a:t>Establish the Cyber Apex Review Team (</a:t>
                      </a:r>
                      <a:r>
                        <a:rPr lang="en-US" sz="1800" b="1" kern="1200" dirty="0" smtClean="0">
                          <a:solidFill>
                            <a:schemeClr val="dk1"/>
                          </a:solidFill>
                          <a:latin typeface="+mn-lt"/>
                          <a:ea typeface="+mn-ea"/>
                          <a:cs typeface="+mn-cs"/>
                        </a:rPr>
                        <a:t>CART</a:t>
                      </a:r>
                      <a:r>
                        <a:rPr lang="en-US" sz="1800" kern="120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smtClean="0">
                          <a:solidFill>
                            <a:schemeClr val="dk1"/>
                          </a:solidFill>
                          <a:latin typeface="+mn-lt"/>
                          <a:ea typeface="+mn-ea"/>
                          <a:cs typeface="+mn-cs"/>
                        </a:rPr>
                        <a:t>DHS S&amp;T</a:t>
                      </a:r>
                      <a:r>
                        <a:rPr lang="en-US" sz="1800" kern="1200" baseline="0" dirty="0" smtClean="0">
                          <a:solidFill>
                            <a:schemeClr val="dk1"/>
                          </a:solidFill>
                          <a:latin typeface="+mn-lt"/>
                          <a:ea typeface="+mn-ea"/>
                          <a:cs typeface="+mn-cs"/>
                        </a:rPr>
                        <a:t> + FS Critical Infrastructure + Treasury </a:t>
                      </a:r>
                      <a:r>
                        <a:rPr lang="en-US" sz="1800" b="1" kern="1200" baseline="0" dirty="0" smtClean="0">
                          <a:solidFill>
                            <a:schemeClr val="dk1"/>
                          </a:solidFill>
                          <a:latin typeface="+mn-lt"/>
                          <a:ea typeface="+mn-ea"/>
                          <a:cs typeface="+mn-cs"/>
                        </a:rPr>
                        <a:t>partnership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baseline="0" dirty="0" smtClean="0">
                          <a:solidFill>
                            <a:schemeClr val="dk1"/>
                          </a:solidFill>
                          <a:latin typeface="+mn-lt"/>
                          <a:ea typeface="+mn-ea"/>
                          <a:cs typeface="+mn-cs"/>
                        </a:rPr>
                        <a:t>Monthly meetings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smtClean="0">
                          <a:solidFill>
                            <a:schemeClr val="bg1"/>
                          </a:solidFill>
                          <a:latin typeface="+mn-lt"/>
                          <a:ea typeface="+mn-ea"/>
                          <a:cs typeface="+mn-cs"/>
                        </a:rPr>
                        <a:t>Collaborate</a:t>
                      </a:r>
                      <a:r>
                        <a:rPr lang="en-US" sz="1800" kern="1200" baseline="0" dirty="0" smtClean="0">
                          <a:solidFill>
                            <a:schemeClr val="bg1"/>
                          </a:solidFill>
                          <a:latin typeface="+mn-lt"/>
                          <a:ea typeface="+mn-ea"/>
                          <a:cs typeface="+mn-cs"/>
                        </a:rPr>
                        <a:t> 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Sector needs and gaps identified (</a:t>
                      </a:r>
                      <a:r>
                        <a:rPr lang="en-US" sz="1600" i="1" kern="1200" baseline="0" dirty="0" smtClean="0">
                          <a:solidFill>
                            <a:schemeClr val="dk1"/>
                          </a:solidFill>
                          <a:latin typeface="+mn-lt"/>
                          <a:ea typeface="+mn-ea"/>
                          <a:cs typeface="+mn-cs"/>
                        </a:rPr>
                        <a:t>relevance) </a:t>
                      </a:r>
                      <a:r>
                        <a:rPr lang="en-US" sz="1600" i="0" kern="1200" baseline="0" dirty="0" smtClean="0">
                          <a:solidFill>
                            <a:schemeClr val="dk1"/>
                          </a:solidFill>
                          <a:latin typeface="+mn-lt"/>
                          <a:ea typeface="+mn-ea"/>
                          <a:cs typeface="+mn-cs"/>
                        </a:rPr>
                        <a:t>and ranked </a:t>
                      </a:r>
                      <a:r>
                        <a:rPr lang="en-US" sz="1600" i="1" kern="1200" baseline="0" dirty="0" smtClean="0">
                          <a:solidFill>
                            <a:schemeClr val="dk1"/>
                          </a:solidFill>
                          <a:latin typeface="+mn-lt"/>
                          <a:ea typeface="+mn-ea"/>
                          <a:cs typeface="+mn-cs"/>
                        </a:rPr>
                        <a:t>(direction)</a:t>
                      </a:r>
                      <a:endParaRPr lang="en-US" sz="1600" kern="1200" baseline="0" dirty="0" smtClean="0">
                        <a:solidFill>
                          <a:schemeClr val="dk1"/>
                        </a:solidFill>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baseline="0" dirty="0" smtClean="0">
                          <a:solidFill>
                            <a:schemeClr val="dk1"/>
                          </a:solidFill>
                          <a:latin typeface="+mn-lt"/>
                          <a:ea typeface="+mn-ea"/>
                          <a:cs typeface="+mn-cs"/>
                        </a:rPr>
                        <a:t>Common ontology </a:t>
                      </a:r>
                      <a:r>
                        <a:rPr lang="en-US" sz="1600" b="0" kern="1200" baseline="0" dirty="0" smtClean="0">
                          <a:solidFill>
                            <a:schemeClr val="dk1"/>
                          </a:solidFill>
                          <a:latin typeface="+mn-lt"/>
                          <a:ea typeface="+mn-ea"/>
                          <a:cs typeface="+mn-cs"/>
                        </a:rPr>
                        <a:t>to join </a:t>
                      </a:r>
                      <a:r>
                        <a:rPr lang="en-US" sz="1600" kern="1200" baseline="0" dirty="0" smtClean="0">
                          <a:solidFill>
                            <a:schemeClr val="dk1"/>
                          </a:solidFill>
                          <a:latin typeface="+mn-lt"/>
                          <a:ea typeface="+mn-ea"/>
                          <a:cs typeface="+mn-cs"/>
                        </a:rPr>
                        <a:t>needs to technology areas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Task proposal evaluation</a:t>
                      </a:r>
                    </a:p>
                  </a:txBody>
                  <a:tcPr/>
                </a:tc>
              </a:tr>
              <a:tr h="1656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Execute via Other Transaction Authority (</a:t>
                      </a:r>
                      <a:r>
                        <a:rPr lang="en-US" sz="1800" b="1" kern="1200" dirty="0" smtClean="0">
                          <a:solidFill>
                            <a:schemeClr val="dk1"/>
                          </a:solidFill>
                          <a:latin typeface="+mn-lt"/>
                          <a:ea typeface="+mn-ea"/>
                          <a:cs typeface="+mn-cs"/>
                        </a:rPr>
                        <a:t>OTA</a:t>
                      </a:r>
                      <a:r>
                        <a:rPr lang="en-US" sz="1800" kern="120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dk1"/>
                          </a:solidFill>
                          <a:latin typeface="+mn-lt"/>
                          <a:ea typeface="+mn-ea"/>
                          <a:cs typeface="+mn-cs"/>
                        </a:rPr>
                        <a:t>Adaptable</a:t>
                      </a:r>
                      <a:r>
                        <a:rPr lang="en-US" sz="1600" kern="1200" baseline="0" dirty="0" smtClean="0">
                          <a:solidFill>
                            <a:schemeClr val="dk1"/>
                          </a:solidFill>
                          <a:latin typeface="+mn-lt"/>
                          <a:ea typeface="+mn-ea"/>
                          <a:cs typeface="+mn-cs"/>
                        </a:rPr>
                        <a:t> </a:t>
                      </a:r>
                      <a:r>
                        <a:rPr lang="en-US" sz="1600" b="1" kern="1200" baseline="0" dirty="0" smtClean="0">
                          <a:solidFill>
                            <a:schemeClr val="dk1"/>
                          </a:solidFill>
                          <a:latin typeface="+mn-lt"/>
                          <a:ea typeface="+mn-ea"/>
                          <a:cs typeface="+mn-cs"/>
                        </a:rPr>
                        <a:t>c</a:t>
                      </a:r>
                      <a:r>
                        <a:rPr lang="en-US" sz="1600" b="1" kern="1200" dirty="0" smtClean="0">
                          <a:solidFill>
                            <a:schemeClr val="dk1"/>
                          </a:solidFill>
                          <a:latin typeface="+mn-lt"/>
                          <a:ea typeface="+mn-ea"/>
                          <a:cs typeface="+mn-cs"/>
                        </a:rPr>
                        <a:t>onsortium</a:t>
                      </a:r>
                      <a:r>
                        <a:rPr lang="en-US" sz="1600" kern="1200" dirty="0" smtClean="0">
                          <a:solidFill>
                            <a:schemeClr val="dk1"/>
                          </a:solidFill>
                          <a:latin typeface="+mn-lt"/>
                          <a:ea typeface="+mn-ea"/>
                          <a:cs typeface="+mn-cs"/>
                        </a:rPr>
                        <a:t> of performers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dk1"/>
                          </a:solidFill>
                          <a:latin typeface="+mn-lt"/>
                          <a:ea typeface="+mn-ea"/>
                          <a:cs typeface="+mn-cs"/>
                        </a:rPr>
                        <a:t>Quick</a:t>
                      </a:r>
                      <a:r>
                        <a:rPr lang="en-US" sz="1600" kern="1200" baseline="0" dirty="0" smtClean="0">
                          <a:solidFill>
                            <a:schemeClr val="dk1"/>
                          </a:solidFill>
                          <a:latin typeface="+mn-lt"/>
                          <a:ea typeface="+mn-ea"/>
                          <a:cs typeface="+mn-cs"/>
                        </a:rPr>
                        <a:t> turn-around for task orders (</a:t>
                      </a:r>
                      <a:r>
                        <a:rPr lang="en-US" sz="1600" i="1" kern="1200" baseline="0" dirty="0" smtClean="0">
                          <a:solidFill>
                            <a:schemeClr val="dk1"/>
                          </a:solidFill>
                          <a:latin typeface="+mn-lt"/>
                          <a:ea typeface="+mn-ea"/>
                          <a:cs typeface="+mn-cs"/>
                        </a:rPr>
                        <a:t>acceleration</a:t>
                      </a:r>
                      <a:r>
                        <a:rPr lang="en-US" sz="1600" kern="1200" baseline="0" dirty="0" smtClean="0">
                          <a:solidFill>
                            <a:schemeClr val="dk1"/>
                          </a:solidFill>
                          <a:latin typeface="+mn-l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Flexible engagement with CART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baseline="0" dirty="0" smtClean="0">
                          <a:solidFill>
                            <a:schemeClr val="dk1"/>
                          </a:solidFill>
                          <a:latin typeface="+mn-lt"/>
                          <a:ea typeface="+mn-ea"/>
                          <a:cs typeface="+mn-cs"/>
                        </a:rPr>
                        <a:t>Iterate through the tech areas defined by CART</a:t>
                      </a:r>
                      <a:endParaRPr lang="en-US" sz="1600" kern="1200" dirty="0" smtClean="0">
                        <a:solidFill>
                          <a:schemeClr val="dk1"/>
                        </a:solidFill>
                        <a:latin typeface="+mn-lt"/>
                        <a:ea typeface="+mn-ea"/>
                        <a:cs typeface="+mn-cs"/>
                      </a:endParaRPr>
                    </a:p>
                  </a:txBody>
                  <a:tcPr/>
                </a:tc>
              </a:tr>
            </a:tbl>
          </a:graphicData>
        </a:graphic>
      </p:graphicFrame>
      <p:grpSp>
        <p:nvGrpSpPr>
          <p:cNvPr id="7" name="Group 6"/>
          <p:cNvGrpSpPr/>
          <p:nvPr/>
        </p:nvGrpSpPr>
        <p:grpSpPr>
          <a:xfrm>
            <a:off x="5334022" y="1676400"/>
            <a:ext cx="3488455" cy="4424701"/>
            <a:chOff x="4060372" y="1120451"/>
            <a:chExt cx="3348173" cy="3059664"/>
          </a:xfrm>
        </p:grpSpPr>
        <p:grpSp>
          <p:nvGrpSpPr>
            <p:cNvPr id="8" name="Group 7"/>
            <p:cNvGrpSpPr/>
            <p:nvPr/>
          </p:nvGrpSpPr>
          <p:grpSpPr>
            <a:xfrm>
              <a:off x="4060372" y="2078395"/>
              <a:ext cx="3298371" cy="2101720"/>
              <a:chOff x="3396343" y="1120451"/>
              <a:chExt cx="3298371" cy="2101720"/>
            </a:xfrm>
          </p:grpSpPr>
          <p:sp>
            <p:nvSpPr>
              <p:cNvPr id="14" name="Flowchart: Process 13"/>
              <p:cNvSpPr/>
              <p:nvPr/>
            </p:nvSpPr>
            <p:spPr bwMode="auto">
              <a:xfrm>
                <a:off x="3796084" y="1492032"/>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DHS S&amp;T</a:t>
                </a:r>
                <a:endParaRPr lang="en-US" sz="1400" b="1" kern="0" baseline="30000" dirty="0" smtClean="0">
                  <a:solidFill>
                    <a:srgbClr val="003366"/>
                  </a:solidFill>
                  <a:latin typeface="Arial" charset="0"/>
                  <a:ea typeface="ＭＳ Ｐゴシック" charset="0"/>
                </a:endParaRPr>
              </a:p>
            </p:txBody>
          </p:sp>
          <p:sp>
            <p:nvSpPr>
              <p:cNvPr id="15" name="Flowchart: Process 14"/>
              <p:cNvSpPr/>
              <p:nvPr/>
            </p:nvSpPr>
            <p:spPr bwMode="auto">
              <a:xfrm>
                <a:off x="5290901" y="1492032"/>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Treasury </a:t>
                </a:r>
              </a:p>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CIPP</a:t>
                </a:r>
                <a:endParaRPr lang="en-US" sz="1400" b="1" kern="0" baseline="30000" dirty="0" smtClean="0">
                  <a:solidFill>
                    <a:srgbClr val="003366"/>
                  </a:solidFill>
                  <a:latin typeface="Arial" charset="0"/>
                  <a:ea typeface="ＭＳ Ｐゴシック" charset="0"/>
                </a:endParaRPr>
              </a:p>
            </p:txBody>
          </p:sp>
          <p:sp>
            <p:nvSpPr>
              <p:cNvPr id="16" name="Flowchart: Process 15"/>
              <p:cNvSpPr/>
              <p:nvPr/>
            </p:nvSpPr>
            <p:spPr bwMode="auto">
              <a:xfrm>
                <a:off x="5542487" y="2424825"/>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OTA Performer</a:t>
                </a:r>
                <a:endParaRPr lang="en-US" sz="1400" b="1" kern="0" baseline="30000" dirty="0" smtClean="0">
                  <a:solidFill>
                    <a:srgbClr val="003366"/>
                  </a:solidFill>
                  <a:latin typeface="Arial" charset="0"/>
                  <a:ea typeface="ＭＳ Ｐゴシック" charset="0"/>
                </a:endParaRPr>
              </a:p>
            </p:txBody>
          </p:sp>
          <p:sp>
            <p:nvSpPr>
              <p:cNvPr id="17" name="Flowchart: Process 16"/>
              <p:cNvSpPr/>
              <p:nvPr/>
            </p:nvSpPr>
            <p:spPr bwMode="auto">
              <a:xfrm>
                <a:off x="3796083" y="2424825"/>
                <a:ext cx="1033411" cy="520777"/>
              </a:xfrm>
              <a:prstGeom prst="flowChartProcess">
                <a:avLst/>
              </a:prstGeom>
              <a:solidFill>
                <a:srgbClr val="FFFFFF">
                  <a:lumMod val="75000"/>
                </a:srgbClr>
              </a:solid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377" eaLnBrk="0" hangingPunct="0">
                  <a:lnSpc>
                    <a:spcPct val="100000"/>
                  </a:lnSpc>
                  <a:spcBef>
                    <a:spcPct val="0"/>
                  </a:spcBef>
                  <a:buFontTx/>
                  <a:buNone/>
                  <a:defRPr/>
                </a:pPr>
                <a:r>
                  <a:rPr lang="en-US" sz="1400" b="1" kern="0" dirty="0" smtClean="0">
                    <a:solidFill>
                      <a:srgbClr val="003366"/>
                    </a:solidFill>
                    <a:latin typeface="Arial" charset="0"/>
                    <a:ea typeface="ＭＳ Ｐゴシック" charset="0"/>
                  </a:rPr>
                  <a:t>Financial Sector</a:t>
                </a:r>
                <a:endParaRPr lang="en-US" sz="1400" b="1" kern="0" baseline="30000" dirty="0" smtClean="0">
                  <a:solidFill>
                    <a:srgbClr val="003366"/>
                  </a:solidFill>
                  <a:latin typeface="Arial" charset="0"/>
                  <a:ea typeface="ＭＳ Ｐゴシック" charset="0"/>
                </a:endParaRPr>
              </a:p>
            </p:txBody>
          </p:sp>
          <p:sp>
            <p:nvSpPr>
              <p:cNvPr id="18" name="L-Shape 17"/>
              <p:cNvSpPr/>
              <p:nvPr/>
            </p:nvSpPr>
            <p:spPr bwMode="auto">
              <a:xfrm rot="5400000">
                <a:off x="4124529" y="642029"/>
                <a:ext cx="1848253" cy="3054485"/>
              </a:xfrm>
              <a:prstGeom prst="corner">
                <a:avLst>
                  <a:gd name="adj1" fmla="val 74634"/>
                  <a:gd name="adj2" fmla="val 54637"/>
                </a:avLst>
              </a:prstGeom>
              <a:noFill/>
              <a:ln w="19050" cap="flat" cmpd="sng" algn="ctr">
                <a:solidFill>
                  <a:srgbClr val="003366">
                    <a:lumMod val="40000"/>
                    <a:lumOff val="6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ln>
                    <a:solidFill>
                      <a:srgbClr val="000000"/>
                    </a:solidFill>
                  </a:ln>
                  <a:noFill/>
                  <a:latin typeface="Arial" charset="0"/>
                  <a:ea typeface="ＭＳ Ｐゴシック" charset="0"/>
                </a:endParaRPr>
              </a:p>
            </p:txBody>
          </p:sp>
          <p:sp>
            <p:nvSpPr>
              <p:cNvPr id="19" name="Rectangle 18"/>
              <p:cNvSpPr/>
              <p:nvPr/>
            </p:nvSpPr>
            <p:spPr bwMode="auto">
              <a:xfrm>
                <a:off x="3636416" y="1380840"/>
                <a:ext cx="2813022" cy="730062"/>
              </a:xfrm>
              <a:prstGeom prst="rect">
                <a:avLst/>
              </a:prstGeom>
              <a:noFill/>
              <a:ln w="9525" cap="flat" cmpd="sng" algn="ctr">
                <a:solidFill>
                  <a:srgbClr val="0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solidFill>
                    <a:srgbClr val="FFFFFF"/>
                  </a:solidFill>
                  <a:latin typeface="Arial" charset="0"/>
                  <a:ea typeface="ＭＳ Ｐゴシック" charset="0"/>
                </a:endParaRPr>
              </a:p>
            </p:txBody>
          </p:sp>
          <p:sp>
            <p:nvSpPr>
              <p:cNvPr id="20" name="Rectangle 19"/>
              <p:cNvSpPr/>
              <p:nvPr/>
            </p:nvSpPr>
            <p:spPr bwMode="auto">
              <a:xfrm>
                <a:off x="3396343" y="1120451"/>
                <a:ext cx="3298371" cy="2101720"/>
              </a:xfrm>
              <a:prstGeom prst="rect">
                <a:avLst/>
              </a:prstGeom>
              <a:noFill/>
              <a:ln w="25400" cap="flat" cmpd="sng" algn="ctr">
                <a:solidFill>
                  <a:srgbClr val="0066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lnSpc>
                    <a:spcPct val="100000"/>
                  </a:lnSpc>
                  <a:spcBef>
                    <a:spcPct val="0"/>
                  </a:spcBef>
                  <a:buFontTx/>
                  <a:buNone/>
                  <a:defRPr/>
                </a:pPr>
                <a:endParaRPr lang="en-US" sz="2400" kern="0" smtClean="0">
                  <a:solidFill>
                    <a:srgbClr val="FFFFFF"/>
                  </a:solidFill>
                  <a:latin typeface="Arial" charset="0"/>
                  <a:ea typeface="ＭＳ Ｐゴシック" charset="0"/>
                </a:endParaRPr>
              </a:p>
            </p:txBody>
          </p:sp>
        </p:grpSp>
        <p:sp>
          <p:nvSpPr>
            <p:cNvPr id="9" name="TextBox 8"/>
            <p:cNvSpPr txBox="1"/>
            <p:nvPr/>
          </p:nvSpPr>
          <p:spPr>
            <a:xfrm>
              <a:off x="4060372" y="1120451"/>
              <a:ext cx="3348173" cy="319240"/>
            </a:xfrm>
            <a:prstGeom prst="rect">
              <a:avLst/>
            </a:prstGeom>
            <a:noFill/>
          </p:spPr>
          <p:txBody>
            <a:bodyPr wrap="none" rtlCol="0">
              <a:spAutoFit/>
            </a:bodyPr>
            <a:lstStyle/>
            <a:p>
              <a:pPr eaLnBrk="0" hangingPunct="0">
                <a:lnSpc>
                  <a:spcPct val="100000"/>
                </a:lnSpc>
                <a:spcBef>
                  <a:spcPct val="0"/>
                </a:spcBef>
                <a:buFontTx/>
                <a:buNone/>
                <a:defRPr/>
              </a:pPr>
              <a:r>
                <a:rPr lang="en-US" sz="2400" kern="0" dirty="0" smtClean="0">
                  <a:solidFill>
                    <a:srgbClr val="003366"/>
                  </a:solidFill>
                  <a:latin typeface="Arial" charset="0"/>
                  <a:ea typeface="ＭＳ Ｐゴシック" charset="0"/>
                </a:rPr>
                <a:t>Apex Participant Levels:</a:t>
              </a:r>
            </a:p>
          </p:txBody>
        </p:sp>
        <p:cxnSp>
          <p:nvCxnSpPr>
            <p:cNvPr id="10" name="Straight Connector 9"/>
            <p:cNvCxnSpPr/>
            <p:nvPr/>
          </p:nvCxnSpPr>
          <p:spPr bwMode="auto">
            <a:xfrm flipV="1">
              <a:off x="4185442" y="1678910"/>
              <a:ext cx="274670" cy="1"/>
            </a:xfrm>
            <a:prstGeom prst="line">
              <a:avLst/>
            </a:prstGeom>
            <a:solidFill>
              <a:srgbClr val="006699"/>
            </a:solidFill>
            <a:ln w="22225" cap="flat" cmpd="sng" algn="ctr">
              <a:solidFill>
                <a:srgbClr val="003366">
                  <a:lumMod val="20000"/>
                  <a:lumOff val="80000"/>
                </a:srgbClr>
              </a:solidFill>
              <a:prstDash val="solid"/>
              <a:round/>
              <a:headEnd type="none" w="med" len="med"/>
              <a:tailEnd type="none" w="med" len="med"/>
            </a:ln>
            <a:effectLst/>
          </p:spPr>
        </p:cxnSp>
        <p:cxnSp>
          <p:nvCxnSpPr>
            <p:cNvPr id="11" name="Straight Connector 10"/>
            <p:cNvCxnSpPr/>
            <p:nvPr/>
          </p:nvCxnSpPr>
          <p:spPr bwMode="auto">
            <a:xfrm flipV="1">
              <a:off x="4185442" y="1782211"/>
              <a:ext cx="274670" cy="1"/>
            </a:xfrm>
            <a:prstGeom prst="line">
              <a:avLst/>
            </a:prstGeom>
            <a:solidFill>
              <a:srgbClr val="006699"/>
            </a:solidFill>
            <a:ln w="22225" cap="flat" cmpd="sng" algn="ctr">
              <a:solidFill>
                <a:srgbClr val="006699"/>
              </a:solidFill>
              <a:prstDash val="solid"/>
              <a:round/>
              <a:headEnd type="none" w="med" len="med"/>
              <a:tailEnd type="none" w="med" len="med"/>
            </a:ln>
            <a:effectLst/>
          </p:spPr>
        </p:cxnSp>
        <p:cxnSp>
          <p:nvCxnSpPr>
            <p:cNvPr id="12" name="Straight Connector 11"/>
            <p:cNvCxnSpPr/>
            <p:nvPr/>
          </p:nvCxnSpPr>
          <p:spPr bwMode="auto">
            <a:xfrm flipV="1">
              <a:off x="4204633" y="1560029"/>
              <a:ext cx="274670" cy="1"/>
            </a:xfrm>
            <a:prstGeom prst="line">
              <a:avLst/>
            </a:prstGeom>
            <a:solidFill>
              <a:srgbClr val="006699"/>
            </a:solidFill>
            <a:ln w="22225" cap="flat" cmpd="sng" algn="ctr">
              <a:solidFill>
                <a:srgbClr val="000000"/>
              </a:solidFill>
              <a:prstDash val="dash"/>
              <a:round/>
              <a:headEnd type="none" w="med" len="med"/>
              <a:tailEnd type="none" w="med" len="med"/>
            </a:ln>
            <a:effectLst/>
          </p:spPr>
        </p:cxnSp>
        <p:sp>
          <p:nvSpPr>
            <p:cNvPr id="13" name="TextBox 12"/>
            <p:cNvSpPr txBox="1"/>
            <p:nvPr/>
          </p:nvSpPr>
          <p:spPr>
            <a:xfrm>
              <a:off x="4430482" y="1483109"/>
              <a:ext cx="1666548" cy="383088"/>
            </a:xfrm>
            <a:prstGeom prst="rect">
              <a:avLst/>
            </a:prstGeom>
            <a:noFill/>
          </p:spPr>
          <p:txBody>
            <a:bodyPr wrap="none" rtlCol="0">
              <a:spAutoFit/>
            </a:bodyPr>
            <a:lstStyle/>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1</a:t>
              </a:r>
              <a:r>
                <a:rPr lang="en-US" sz="1000" kern="0" dirty="0" smtClean="0">
                  <a:solidFill>
                    <a:srgbClr val="003366"/>
                  </a:solidFill>
                  <a:latin typeface="Arial" charset="0"/>
                  <a:ea typeface="ＭＳ Ｐゴシック" charset="0"/>
                </a:rPr>
                <a:t>: Government Only</a:t>
              </a:r>
            </a:p>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2</a:t>
              </a:r>
              <a:r>
                <a:rPr lang="en-US" sz="1000" kern="0" dirty="0" smtClean="0">
                  <a:solidFill>
                    <a:srgbClr val="003366"/>
                  </a:solidFill>
                  <a:latin typeface="Arial" charset="0"/>
                  <a:ea typeface="ＭＳ Ｐゴシック" charset="0"/>
                </a:rPr>
                <a:t>: CART Members</a:t>
              </a:r>
            </a:p>
            <a:p>
              <a:pPr eaLnBrk="0" hangingPunct="0">
                <a:lnSpc>
                  <a:spcPct val="100000"/>
                </a:lnSpc>
                <a:spcBef>
                  <a:spcPct val="0"/>
                </a:spcBef>
                <a:buFontTx/>
                <a:buNone/>
                <a:defRPr/>
              </a:pPr>
              <a:r>
                <a:rPr lang="en-US" sz="1000" kern="0" dirty="0" smtClean="0">
                  <a:solidFill>
                    <a:srgbClr val="003366"/>
                  </a:solidFill>
                  <a:latin typeface="Arial" charset="0"/>
                  <a:ea typeface="ＭＳ Ｐゴシック" charset="0"/>
                </a:rPr>
                <a:t>L</a:t>
              </a:r>
              <a:r>
                <a:rPr lang="en-US" sz="1000" kern="0" baseline="-25000" dirty="0" smtClean="0">
                  <a:solidFill>
                    <a:srgbClr val="003366"/>
                  </a:solidFill>
                  <a:latin typeface="Arial" charset="0"/>
                  <a:ea typeface="ＭＳ Ｐゴシック" charset="0"/>
                </a:rPr>
                <a:t>3</a:t>
              </a:r>
              <a:r>
                <a:rPr lang="en-US" sz="1000" kern="0" dirty="0" smtClean="0">
                  <a:solidFill>
                    <a:srgbClr val="003366"/>
                  </a:solidFill>
                  <a:latin typeface="Arial" charset="0"/>
                  <a:ea typeface="ＭＳ Ｐゴシック" charset="0"/>
                </a:rPr>
                <a:t>: CART + OTA Performer</a:t>
              </a:r>
            </a:p>
          </p:txBody>
        </p:sp>
      </p:grpSp>
    </p:spTree>
    <p:extLst>
      <p:ext uri="{BB962C8B-B14F-4D97-AF65-F5344CB8AC3E}">
        <p14:creationId xmlns:p14="http://schemas.microsoft.com/office/powerpoint/2010/main" val="164624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39" y="274638"/>
            <a:ext cx="8356369" cy="1143000"/>
          </a:xfrm>
        </p:spPr>
        <p:txBody>
          <a:bodyPr>
            <a:noAutofit/>
          </a:bodyPr>
          <a:lstStyle/>
          <a:p>
            <a:r>
              <a:rPr lang="en-US" dirty="0" smtClean="0"/>
              <a:t>Functional Gaps and Technology</a:t>
            </a:r>
            <a:endParaRPr lang="en-US" dirty="0"/>
          </a:p>
        </p:txBody>
      </p:sp>
      <p:graphicFrame>
        <p:nvGraphicFramePr>
          <p:cNvPr id="6" name="Diagram 5"/>
          <p:cNvGraphicFramePr/>
          <p:nvPr>
            <p:extLst>
              <p:ext uri="{D42A27DB-BD31-4B8C-83A1-F6EECF244321}">
                <p14:modId xmlns:p14="http://schemas.microsoft.com/office/powerpoint/2010/main" val="2792529080"/>
              </p:ext>
            </p:extLst>
          </p:nvPr>
        </p:nvGraphicFramePr>
        <p:xfrm>
          <a:off x="1828800" y="1295400"/>
          <a:ext cx="6826624"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bwMode="auto">
          <a:xfrm>
            <a:off x="152402" y="1413091"/>
            <a:ext cx="1365849" cy="1600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Impacts</a:t>
            </a:r>
          </a:p>
        </p:txBody>
      </p:sp>
      <p:sp>
        <p:nvSpPr>
          <p:cNvPr id="8" name="Rounded Rectangle 7"/>
          <p:cNvSpPr/>
          <p:nvPr/>
        </p:nvSpPr>
        <p:spPr bwMode="auto">
          <a:xfrm>
            <a:off x="158153" y="3429794"/>
            <a:ext cx="1365849" cy="457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Functional Gaps</a:t>
            </a:r>
          </a:p>
        </p:txBody>
      </p:sp>
      <p:sp>
        <p:nvSpPr>
          <p:cNvPr id="9" name="Rounded Rectangle 8"/>
          <p:cNvSpPr/>
          <p:nvPr/>
        </p:nvSpPr>
        <p:spPr bwMode="auto">
          <a:xfrm>
            <a:off x="158153" y="4572000"/>
            <a:ext cx="1365849" cy="457200"/>
          </a:xfrm>
          <a:prstGeom prst="roundRect">
            <a:avLst/>
          </a:prstGeom>
          <a:solidFill>
            <a:srgbClr val="FCFC70"/>
          </a:solidFill>
          <a:ln w="19050" cap="flat" cmpd="sng" algn="ctr">
            <a:solidFill>
              <a:srgbClr val="0066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200" b="1" kern="0" dirty="0" smtClean="0">
                <a:solidFill>
                  <a:srgbClr val="006699"/>
                </a:solidFill>
                <a:latin typeface="Arial" charset="0"/>
                <a:ea typeface="ＭＳ Ｐゴシック" charset="0"/>
              </a:rPr>
              <a:t>Technology Areas</a:t>
            </a:r>
          </a:p>
        </p:txBody>
      </p:sp>
      <p:sp>
        <p:nvSpPr>
          <p:cNvPr id="10" name="Rounded Rectangle 9"/>
          <p:cNvSpPr/>
          <p:nvPr/>
        </p:nvSpPr>
        <p:spPr bwMode="auto">
          <a:xfrm>
            <a:off x="1905000" y="3352800"/>
            <a:ext cx="6705600" cy="201839"/>
          </a:xfrm>
          <a:prstGeom prst="roundRect">
            <a:avLst/>
          </a:prstGeom>
          <a:solidFill>
            <a:srgbClr val="FFFFFF"/>
          </a:solidFill>
          <a:ln>
            <a:solidFill>
              <a:schemeClr val="bg1"/>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eaLnBrk="0" hangingPunct="0">
              <a:lnSpc>
                <a:spcPct val="100000"/>
              </a:lnSpc>
              <a:spcBef>
                <a:spcPct val="0"/>
              </a:spcBef>
              <a:buFontTx/>
              <a:buNone/>
              <a:defRPr/>
            </a:pPr>
            <a:r>
              <a:rPr lang="en-US" sz="1100" kern="0" dirty="0" smtClean="0">
                <a:solidFill>
                  <a:sysClr val="windowText" lastClr="000000"/>
                </a:solidFill>
                <a:latin typeface="Arial"/>
              </a:rPr>
              <a:t>Identified by the Finance Sector *</a:t>
            </a:r>
            <a:r>
              <a:rPr lang="en-US" sz="1100" i="1" kern="0" dirty="0" smtClean="0">
                <a:solidFill>
                  <a:sysClr val="windowText" lastClr="000000"/>
                </a:solidFill>
                <a:latin typeface="Arial"/>
              </a:rPr>
              <a:t>Subject to revision based on evolving requirements</a:t>
            </a:r>
            <a:r>
              <a:rPr lang="en-US" sz="1100" kern="0" dirty="0" smtClean="0">
                <a:solidFill>
                  <a:sysClr val="windowText" lastClr="000000"/>
                </a:solidFill>
                <a:latin typeface="Arial"/>
              </a:rPr>
              <a:t>*</a:t>
            </a:r>
          </a:p>
        </p:txBody>
      </p:sp>
      <p:sp>
        <p:nvSpPr>
          <p:cNvPr id="11" name="Rounded Rectangle 10"/>
          <p:cNvSpPr/>
          <p:nvPr/>
        </p:nvSpPr>
        <p:spPr bwMode="auto">
          <a:xfrm>
            <a:off x="2514601" y="5410200"/>
            <a:ext cx="5715000" cy="914400"/>
          </a:xfrm>
          <a:prstGeom prst="roundRect">
            <a:avLst/>
          </a:prstGeom>
          <a:solidFill>
            <a:srgbClr val="C8C8C8">
              <a:lumMod val="75000"/>
            </a:srgbClr>
          </a:solidFill>
          <a:ln w="9525" cap="flat" cmpd="sng" algn="ctr">
            <a:solidFill>
              <a:srgbClr val="006699">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ctr" anchorCtr="0" compatLnSpc="1">
            <a:prstTxWarp prst="textNoShape">
              <a:avLst/>
            </a:prstTxWarp>
          </a:bodyPr>
          <a:lstStyle/>
          <a:p>
            <a:pPr eaLnBrk="0" hangingPunct="0">
              <a:lnSpc>
                <a:spcPct val="100000"/>
              </a:lnSpc>
              <a:spcBef>
                <a:spcPct val="0"/>
              </a:spcBef>
              <a:buFontTx/>
              <a:buNone/>
              <a:defRPr/>
            </a:pPr>
            <a:r>
              <a:rPr lang="en-US" sz="1600" kern="0" dirty="0" smtClean="0">
                <a:solidFill>
                  <a:srgbClr val="003366"/>
                </a:solidFill>
                <a:latin typeface="Arial"/>
              </a:rPr>
              <a:t>Leverage previous investments and existing technologies</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Over $60M in S&amp;T funds invested in cyber security since 2010</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Over $20M in Government Lab funds invested in cyber security since 2010</a:t>
            </a:r>
          </a:p>
          <a:p>
            <a:pPr marL="285750" indent="-285750" eaLnBrk="0" hangingPunct="0">
              <a:lnSpc>
                <a:spcPct val="100000"/>
              </a:lnSpc>
              <a:spcBef>
                <a:spcPct val="0"/>
              </a:spcBef>
              <a:buFont typeface="Arial" panose="020B0604020202020204" pitchFamily="34" charset="0"/>
              <a:buChar char="•"/>
              <a:defRPr/>
            </a:pPr>
            <a:r>
              <a:rPr lang="en-US" sz="1200" kern="0" dirty="0" smtClean="0">
                <a:solidFill>
                  <a:srgbClr val="000000"/>
                </a:solidFill>
                <a:latin typeface="Arial"/>
              </a:rPr>
              <a:t>Private funding amounts as identified by the finance sector</a:t>
            </a:r>
          </a:p>
        </p:txBody>
      </p:sp>
      <p:sp>
        <p:nvSpPr>
          <p:cNvPr id="2" name="Slide Number Placeholder 1"/>
          <p:cNvSpPr>
            <a:spLocks noGrp="1"/>
          </p:cNvSpPr>
          <p:nvPr>
            <p:ph type="sldNum" sz="quarter" idx="12"/>
          </p:nvPr>
        </p:nvSpPr>
        <p:spPr/>
        <p:txBody>
          <a:bodyPr/>
          <a:lstStyle/>
          <a:p>
            <a:pPr>
              <a:buNone/>
            </a:pPr>
            <a:fld id="{27A816F8-0088-644E-BE74-38BEAB893A5F}" type="slidenum">
              <a:rPr lang="en-US" smtClean="0">
                <a:solidFill>
                  <a:prstClr val="black">
                    <a:tint val="75000"/>
                  </a:prstClr>
                </a:solidFill>
              </a:rPr>
              <a:pPr>
                <a:buNone/>
              </a:pPr>
              <a:t>15</a:t>
            </a:fld>
            <a:endParaRPr lang="en-US" dirty="0">
              <a:solidFill>
                <a:prstClr val="black">
                  <a:tint val="75000"/>
                </a:prstClr>
              </a:solidFill>
            </a:endParaRPr>
          </a:p>
        </p:txBody>
      </p:sp>
    </p:spTree>
    <p:extLst>
      <p:ext uri="{BB962C8B-B14F-4D97-AF65-F5344CB8AC3E}">
        <p14:creationId xmlns:p14="http://schemas.microsoft.com/office/powerpoint/2010/main" val="24048298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6268"/>
            <a:ext cx="8686800" cy="609599"/>
          </a:xfrm>
        </p:spPr>
        <p:txBody>
          <a:bodyPr/>
          <a:lstStyle/>
          <a:p>
            <a:r>
              <a:rPr lang="en-US" dirty="0" smtClean="0"/>
              <a:t>Customer Buy-in</a:t>
            </a:r>
            <a:endParaRPr lang="en-US" dirty="0"/>
          </a:p>
        </p:txBody>
      </p:sp>
      <p:sp>
        <p:nvSpPr>
          <p:cNvPr id="4" name="Slide Number Placeholder 3"/>
          <p:cNvSpPr>
            <a:spLocks noGrp="1"/>
          </p:cNvSpPr>
          <p:nvPr>
            <p:ph type="sldNum" sz="quarter" idx="4294967295"/>
          </p:nvPr>
        </p:nvSpPr>
        <p:spPr>
          <a:xfrm>
            <a:off x="8610600" y="6462038"/>
            <a:ext cx="457200" cy="227755"/>
          </a:xfrm>
          <a:prstGeom prst="rect">
            <a:avLst/>
          </a:prstGeom>
        </p:spPr>
        <p:txBody>
          <a:bodyPr/>
          <a:lstStyle/>
          <a:p>
            <a:pPr>
              <a:buFontTx/>
              <a:buNone/>
            </a:pPr>
            <a:endParaRPr lang="en-US" dirty="0"/>
          </a:p>
        </p:txBody>
      </p:sp>
      <p:sp>
        <p:nvSpPr>
          <p:cNvPr id="5" name="Content Placeholder 1"/>
          <p:cNvSpPr txBox="1">
            <a:spLocks/>
          </p:cNvSpPr>
          <p:nvPr/>
        </p:nvSpPr>
        <p:spPr>
          <a:xfrm>
            <a:off x="188741" y="1370473"/>
            <a:ext cx="5140569" cy="3522647"/>
          </a:xfrm>
          <a:prstGeom prst="rect">
            <a:avLst/>
          </a:prstGeom>
        </p:spPr>
        <p:txBody>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spcBef>
                <a:spcPts val="600"/>
              </a:spcBef>
              <a:spcAft>
                <a:spcPts val="600"/>
              </a:spcAft>
              <a:buClrTx/>
            </a:pPr>
            <a:r>
              <a:rPr lang="en-US" dirty="0" smtClean="0">
                <a:solidFill>
                  <a:srgbClr val="333333">
                    <a:lumMod val="50000"/>
                  </a:srgbClr>
                </a:solidFill>
                <a:ea typeface="ＭＳ Ｐゴシック"/>
              </a:rPr>
              <a:t>Strategic Direction</a:t>
            </a:r>
            <a:endParaRPr lang="en-US" dirty="0" smtClean="0">
              <a:solidFill>
                <a:srgbClr val="333333">
                  <a:lumMod val="50000"/>
                </a:srgbClr>
              </a:solidFill>
            </a:endParaRPr>
          </a:p>
          <a:p>
            <a:pPr marL="338137" lvl="1" indent="0">
              <a:lnSpc>
                <a:spcPct val="100000"/>
              </a:lnSpc>
              <a:spcBef>
                <a:spcPts val="600"/>
              </a:spcBef>
              <a:spcAft>
                <a:spcPts val="600"/>
              </a:spcAft>
              <a:buClrTx/>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Ranked capability needs mapped to technology areas, providing roadmap for task selection</a:t>
            </a:r>
          </a:p>
          <a:p>
            <a:pPr marL="0" indent="0">
              <a:lnSpc>
                <a:spcPct val="100000"/>
              </a:lnSpc>
              <a:spcBef>
                <a:spcPts val="600"/>
              </a:spcBef>
              <a:spcAft>
                <a:spcPts val="600"/>
              </a:spcAft>
              <a:buClrTx/>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Technical Guidance</a:t>
            </a:r>
          </a:p>
          <a:p>
            <a:pPr marL="338137" lvl="1" indent="0">
              <a:lnSpc>
                <a:spcPct val="100000"/>
              </a:lnSpc>
              <a:spcBef>
                <a:spcPts val="600"/>
              </a:spcBef>
              <a:spcAft>
                <a:spcPts val="600"/>
              </a:spcAft>
              <a:buClrTx/>
              <a:buSzPct val="100000"/>
              <a:buFont typeface="Wingdings" charset="2"/>
              <a:buChar char=""/>
            </a:pPr>
            <a:r>
              <a:rPr lang="en-US" dirty="0">
                <a:solidFill>
                  <a:srgbClr val="333333">
                    <a:lumMod val="50000"/>
                  </a:srgbClr>
                </a:solidFill>
                <a:ea typeface="ＭＳ Ｐゴシック"/>
              </a:rPr>
              <a:t> </a:t>
            </a:r>
            <a:r>
              <a:rPr lang="en-US" dirty="0" smtClean="0">
                <a:solidFill>
                  <a:srgbClr val="333333">
                    <a:lumMod val="50000"/>
                  </a:srgbClr>
                </a:solidFill>
                <a:ea typeface="ＭＳ Ｐゴシック"/>
              </a:rPr>
              <a:t>Technology </a:t>
            </a:r>
            <a:r>
              <a:rPr lang="en-US" dirty="0">
                <a:solidFill>
                  <a:srgbClr val="333333">
                    <a:lumMod val="50000"/>
                  </a:srgbClr>
                </a:solidFill>
                <a:ea typeface="ＭＳ Ｐゴシック"/>
              </a:rPr>
              <a:t>and architecture surveys specific to  FSS</a:t>
            </a:r>
          </a:p>
          <a:p>
            <a:pPr marL="0" indent="0">
              <a:lnSpc>
                <a:spcPct val="100000"/>
              </a:lnSpc>
              <a:spcBef>
                <a:spcPts val="600"/>
              </a:spcBef>
              <a:spcAft>
                <a:spcPts val="600"/>
              </a:spcAft>
              <a:buClrTx/>
              <a:buFont typeface="Wingdings" charset="2"/>
              <a:buChar char=""/>
            </a:pPr>
            <a:r>
              <a:rPr lang="en-US" dirty="0" smtClean="0">
                <a:solidFill>
                  <a:srgbClr val="333333">
                    <a:lumMod val="50000"/>
                  </a:srgbClr>
                </a:solidFill>
                <a:ea typeface="ＭＳ Ｐゴシック"/>
              </a:rPr>
              <a:t> Initial tasks </a:t>
            </a:r>
            <a:endParaRPr lang="en-US" dirty="0" smtClean="0">
              <a:solidFill>
                <a:srgbClr val="333333">
                  <a:lumMod val="50000"/>
                </a:srgbClr>
              </a:solidFill>
            </a:endParaRPr>
          </a:p>
          <a:p>
            <a:pPr marL="338137" lvl="1" indent="0">
              <a:lnSpc>
                <a:spcPct val="100000"/>
              </a:lnSpc>
              <a:spcBef>
                <a:spcPts val="600"/>
              </a:spcBef>
              <a:spcAft>
                <a:spcPts val="600"/>
              </a:spcAft>
              <a:buClrTx/>
              <a:buSzPct val="100000"/>
              <a:buFont typeface="Wingdings" charset="2"/>
              <a:buChar char=""/>
            </a:pPr>
            <a:r>
              <a:rPr lang="en-US" dirty="0" smtClean="0">
                <a:solidFill>
                  <a:srgbClr val="333333">
                    <a:lumMod val="50000"/>
                  </a:srgbClr>
                </a:solidFill>
                <a:ea typeface="ＭＳ Ｐゴシック"/>
              </a:rPr>
              <a:t> </a:t>
            </a:r>
            <a:r>
              <a:rPr lang="en-US" dirty="0" err="1" smtClean="0">
                <a:solidFill>
                  <a:srgbClr val="333333">
                    <a:lumMod val="50000"/>
                  </a:srgbClr>
                </a:solidFill>
                <a:ea typeface="ＭＳ Ｐゴシック"/>
              </a:rPr>
              <a:t>NetAware</a:t>
            </a:r>
            <a:r>
              <a:rPr lang="en-US" dirty="0">
                <a:solidFill>
                  <a:srgbClr val="333333">
                    <a:lumMod val="50000"/>
                  </a:srgbClr>
                </a:solidFill>
                <a:ea typeface="ＭＳ Ｐゴシック"/>
              </a:rPr>
              <a:t>: net situational awareness</a:t>
            </a:r>
          </a:p>
          <a:p>
            <a:pPr marL="338137" lvl="1" indent="0">
              <a:lnSpc>
                <a:spcPct val="100000"/>
              </a:lnSpc>
              <a:spcBef>
                <a:spcPts val="600"/>
              </a:spcBef>
              <a:spcAft>
                <a:spcPts val="600"/>
              </a:spcAft>
              <a:buClrTx/>
              <a:buSzPct val="100000"/>
              <a:buFont typeface="Wingdings" charset="2"/>
              <a:buChar char=""/>
            </a:pPr>
            <a:r>
              <a:rPr lang="en-US" dirty="0" smtClean="0">
                <a:solidFill>
                  <a:srgbClr val="333333">
                    <a:lumMod val="50000"/>
                  </a:srgbClr>
                </a:solidFill>
                <a:ea typeface="ＭＳ Ｐゴシック"/>
              </a:rPr>
              <a:t> </a:t>
            </a:r>
            <a:r>
              <a:rPr lang="en-US" dirty="0" err="1" smtClean="0">
                <a:solidFill>
                  <a:srgbClr val="333333">
                    <a:lumMod val="50000"/>
                  </a:srgbClr>
                </a:solidFill>
                <a:ea typeface="ＭＳ Ｐゴシック"/>
              </a:rPr>
              <a:t>NetIdentify</a:t>
            </a:r>
            <a:r>
              <a:rPr lang="en-US" dirty="0">
                <a:solidFill>
                  <a:srgbClr val="333333">
                    <a:lumMod val="50000"/>
                  </a:srgbClr>
                </a:solidFill>
                <a:ea typeface="ＭＳ Ｐゴシック"/>
              </a:rPr>
              <a:t>: net structural </a:t>
            </a:r>
            <a:r>
              <a:rPr lang="en-US" dirty="0" smtClean="0">
                <a:solidFill>
                  <a:srgbClr val="333333">
                    <a:lumMod val="50000"/>
                  </a:srgbClr>
                </a:solidFill>
                <a:ea typeface="ＭＳ Ｐゴシック"/>
              </a:rPr>
              <a:t>awareness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99009" y="1550261"/>
            <a:ext cx="3727680"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38435" y="5210335"/>
            <a:ext cx="6705599" cy="1600438"/>
          </a:xfrm>
          <a:prstGeom prst="rect">
            <a:avLst/>
          </a:prstGeom>
          <a:noFill/>
        </p:spPr>
        <p:txBody>
          <a:bodyPr wrap="square" rtlCol="0">
            <a:spAutoFit/>
          </a:bodyPr>
          <a:lstStyle/>
          <a:p>
            <a:pPr eaLnBrk="0" hangingPunct="0">
              <a:lnSpc>
                <a:spcPct val="100000"/>
              </a:lnSpc>
              <a:spcBef>
                <a:spcPct val="0"/>
              </a:spcBef>
              <a:buFontTx/>
              <a:buNone/>
            </a:pPr>
            <a:r>
              <a:rPr lang="en-US" sz="1400" dirty="0" smtClean="0">
                <a:solidFill>
                  <a:srgbClr val="003366"/>
                </a:solidFill>
                <a:latin typeface="Arial" charset="0"/>
                <a:ea typeface="ＭＳ Ｐゴシック" charset="0"/>
              </a:rPr>
              <a:t>Working with:</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Bob Blakley, Global Director for Information Security Innovation, Citigroup</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Byron Collie, Vice President, Threat Management, Goldman Sachs </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Ellen Moskowitz, Vice President, Corporate Information Security, State Street </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Parthiv Shah, SVP, CISO, The Clearing House</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George Smirnov, SVP, CISO, Comerica</a:t>
            </a:r>
          </a:p>
          <a:p>
            <a:pPr marL="342900" indent="-342900" eaLnBrk="0" hangingPunct="0">
              <a:lnSpc>
                <a:spcPct val="100000"/>
              </a:lnSpc>
              <a:spcBef>
                <a:spcPct val="0"/>
              </a:spcBef>
              <a:buFont typeface="Arial" panose="020B0604020202020204" pitchFamily="34" charset="0"/>
              <a:buChar char="•"/>
            </a:pPr>
            <a:r>
              <a:rPr lang="en-US" sz="1400" dirty="0" smtClean="0">
                <a:solidFill>
                  <a:srgbClr val="003366"/>
                </a:solidFill>
                <a:latin typeface="Arial" charset="0"/>
                <a:ea typeface="ＭＳ Ｐゴシック" charset="0"/>
              </a:rPr>
              <a:t>Sounil Yu, SVP, Director of R&amp;D, Global Information Security, Bank of America</a:t>
            </a:r>
            <a:endParaRPr lang="en-US" sz="1400" dirty="0">
              <a:solidFill>
                <a:srgbClr val="003366"/>
              </a:solidFill>
              <a:latin typeface="Arial" charset="0"/>
              <a:ea typeface="ＭＳ Ｐゴシック" charset="0"/>
            </a:endParaRPr>
          </a:p>
        </p:txBody>
      </p:sp>
      <p:sp>
        <p:nvSpPr>
          <p:cNvPr id="8" name="TextBox 7"/>
          <p:cNvSpPr txBox="1"/>
          <p:nvPr/>
        </p:nvSpPr>
        <p:spPr>
          <a:xfrm>
            <a:off x="188742" y="772253"/>
            <a:ext cx="6816970" cy="461665"/>
          </a:xfrm>
          <a:prstGeom prst="rect">
            <a:avLst/>
          </a:prstGeom>
          <a:noFill/>
        </p:spPr>
        <p:txBody>
          <a:bodyPr wrap="square" rtlCol="0">
            <a:spAutoFit/>
          </a:bodyPr>
          <a:lstStyle/>
          <a:p>
            <a:pPr eaLnBrk="0" hangingPunct="0">
              <a:lnSpc>
                <a:spcPct val="100000"/>
              </a:lnSpc>
              <a:spcBef>
                <a:spcPct val="0"/>
              </a:spcBef>
              <a:buFontTx/>
              <a:buNone/>
            </a:pPr>
            <a:r>
              <a:rPr lang="en-US" sz="2400" dirty="0" smtClean="0">
                <a:solidFill>
                  <a:srgbClr val="003366"/>
                </a:solidFill>
                <a:latin typeface="Arial" charset="0"/>
                <a:ea typeface="ＭＳ Ｐゴシック" charset="0"/>
              </a:rPr>
              <a:t>Active participation (June 2015 – present):</a:t>
            </a:r>
          </a:p>
        </p:txBody>
      </p:sp>
    </p:spTree>
    <p:extLst>
      <p:ext uri="{BB962C8B-B14F-4D97-AF65-F5344CB8AC3E}">
        <p14:creationId xmlns:p14="http://schemas.microsoft.com/office/powerpoint/2010/main" val="3465067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59464" y="-40341"/>
            <a:ext cx="7886700" cy="1325563"/>
          </a:xfrm>
        </p:spPr>
        <p:txBody>
          <a:bodyPr>
            <a:normAutofit/>
          </a:bodyPr>
          <a:lstStyle/>
          <a:p>
            <a:r>
              <a:rPr lang="en-US" sz="4000" b="1" dirty="0" smtClean="0">
                <a:latin typeface="Arial" charset="0"/>
                <a:ea typeface="Arial" charset="0"/>
                <a:cs typeface="Arial" charset="0"/>
              </a:rPr>
              <a:t>International Engagement</a:t>
            </a:r>
            <a:endParaRPr lang="en-US" sz="4000"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pPr>
              <a:buNone/>
              <a:defRPr/>
            </a:pPr>
            <a:fld id="{52E4EAF5-10B5-42A2-AEFD-2748C96EC387}" type="slidenum">
              <a:rPr lang="en-US" smtClean="0">
                <a:solidFill>
                  <a:prstClr val="black">
                    <a:lumMod val="65000"/>
                    <a:lumOff val="35000"/>
                  </a:prstClr>
                </a:solidFill>
              </a:rPr>
              <a:pPr>
                <a:buNone/>
                <a:defRPr/>
              </a:pPr>
              <a:t>17</a:t>
            </a:fld>
            <a:endParaRPr lang="en-US" dirty="0">
              <a:solidFill>
                <a:prstClr val="black">
                  <a:lumMod val="65000"/>
                  <a:lumOff val="35000"/>
                </a:prstClr>
              </a:solidFill>
            </a:endParaRPr>
          </a:p>
        </p:txBody>
      </p:sp>
      <p:grpSp>
        <p:nvGrpSpPr>
          <p:cNvPr id="7" name="Group 6"/>
          <p:cNvGrpSpPr/>
          <p:nvPr/>
        </p:nvGrpSpPr>
        <p:grpSpPr>
          <a:xfrm>
            <a:off x="1004063" y="4388848"/>
            <a:ext cx="7170114" cy="1237536"/>
            <a:chOff x="1086122" y="2638736"/>
            <a:chExt cx="7170114" cy="1237536"/>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2965" y="3338334"/>
              <a:ext cx="896382" cy="498374"/>
            </a:xfrm>
            <a:prstGeom prst="rect">
              <a:avLst/>
            </a:prstGeom>
            <a:noFill/>
            <a:ln w="9525">
              <a:noFill/>
              <a:miter lim="800000"/>
              <a:headEnd/>
              <a:tailEnd/>
            </a:ln>
            <a:effectLs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7846" y="3338334"/>
              <a:ext cx="896382" cy="498374"/>
            </a:xfrm>
            <a:prstGeom prst="rect">
              <a:avLst/>
            </a:prstGeom>
            <a:noFill/>
            <a:ln w="9525">
              <a:noFill/>
              <a:miter lim="800000"/>
              <a:headEnd/>
              <a:tailEnd/>
            </a:ln>
            <a:effectLs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6123" y="3377898"/>
              <a:ext cx="896382" cy="498374"/>
            </a:xfrm>
            <a:prstGeom prst="rect">
              <a:avLst/>
            </a:prstGeom>
            <a:noFill/>
            <a:ln>
              <a:noFill/>
            </a:ln>
            <a:effectLs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6313" y="3313180"/>
              <a:ext cx="896382" cy="563092"/>
            </a:xfrm>
            <a:prstGeom prst="rect">
              <a:avLst/>
            </a:prstGeom>
            <a:noFill/>
            <a:ln>
              <a:noFill/>
            </a:ln>
            <a:effectLst/>
            <a:extLst/>
          </p:spPr>
        </p:pic>
        <p:pic>
          <p:nvPicPr>
            <p:cNvPr id="1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0655" y="2649156"/>
              <a:ext cx="896382" cy="498374"/>
            </a:xfrm>
            <a:prstGeom prst="rect">
              <a:avLst/>
            </a:prstGeom>
            <a:noFill/>
            <a:ln>
              <a:noFill/>
            </a:ln>
            <a:effectLst/>
            <a:extLst/>
          </p:spPr>
        </p:pic>
        <p:pic>
          <p:nvPicPr>
            <p:cNvPr id="1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3796" y="2638736"/>
              <a:ext cx="896382" cy="498374"/>
            </a:xfrm>
            <a:prstGeom prst="rect">
              <a:avLst/>
            </a:prstGeom>
            <a:noFill/>
            <a:ln>
              <a:noFill/>
            </a:ln>
            <a:effectLst/>
            <a:extLst/>
          </p:spPr>
        </p:pic>
        <p:pic>
          <p:nvPicPr>
            <p:cNvPr id="1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1194" y="2638736"/>
              <a:ext cx="896382" cy="498374"/>
            </a:xfrm>
            <a:prstGeom prst="rect">
              <a:avLst/>
            </a:prstGeom>
            <a:noFill/>
            <a:ln>
              <a:noFill/>
            </a:ln>
            <a:effectLst/>
            <a:extLst/>
          </p:spPr>
        </p:pic>
        <p:pic>
          <p:nvPicPr>
            <p:cNvPr id="15"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3709567" y="2638736"/>
              <a:ext cx="748922" cy="498374"/>
            </a:xfrm>
            <a:prstGeom prst="rect">
              <a:avLst/>
            </a:prstGeom>
            <a:noFill/>
            <a:ln>
              <a:noFill/>
            </a:ln>
            <a:effectLst/>
            <a:extLst/>
          </p:spPr>
        </p:pic>
        <p:pic>
          <p:nvPicPr>
            <p:cNvPr id="1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6122" y="3313180"/>
              <a:ext cx="896382" cy="498374"/>
            </a:xfrm>
            <a:prstGeom prst="rect">
              <a:avLst/>
            </a:prstGeom>
            <a:noFill/>
            <a:ln w="9525">
              <a:noFill/>
              <a:miter lim="800000"/>
              <a:headEnd/>
              <a:tailEnd/>
            </a:ln>
            <a:effectLst/>
            <a:extLst/>
          </p:spPr>
        </p:pic>
        <p:pic>
          <p:nvPicPr>
            <p:cNvPr id="17"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46796" y="2638736"/>
              <a:ext cx="896382" cy="498374"/>
            </a:xfrm>
            <a:prstGeom prst="rect">
              <a:avLst/>
            </a:prstGeom>
            <a:noFill/>
            <a:ln w="9525">
              <a:noFill/>
              <a:miter lim="800000"/>
              <a:headEnd/>
              <a:tailEnd/>
            </a:ln>
            <a:effectLst/>
            <a:extLst/>
          </p:spPr>
        </p:pic>
        <p:pic>
          <p:nvPicPr>
            <p:cNvPr id="18" name="Picture 5"/>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938900" y="3313180"/>
              <a:ext cx="895880" cy="498374"/>
            </a:xfrm>
            <a:prstGeom prst="rect">
              <a:avLst/>
            </a:prstGeom>
            <a:noFill/>
            <a:ln>
              <a:noFill/>
            </a:ln>
            <a:effectLst/>
            <a:extLst/>
          </p:spPr>
        </p:pic>
        <p:pic>
          <p:nvPicPr>
            <p:cNvPr id="1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61548" y="2638736"/>
              <a:ext cx="807302" cy="498374"/>
            </a:xfrm>
            <a:prstGeom prst="rect">
              <a:avLst/>
            </a:prstGeom>
            <a:noFill/>
            <a:ln>
              <a:noFill/>
            </a:ln>
            <a:effectLst/>
            <a:extLst/>
          </p:spPr>
        </p:pic>
        <p:pic>
          <p:nvPicPr>
            <p:cNvPr id="20" name="Picture 5"/>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070012" y="3313180"/>
              <a:ext cx="793143" cy="498374"/>
            </a:xfrm>
            <a:prstGeom prst="rect">
              <a:avLst/>
            </a:prstGeom>
            <a:noFill/>
            <a:ln>
              <a:noFill/>
            </a:ln>
            <a:effectLst/>
            <a:extLst/>
          </p:spPr>
        </p:pic>
        <p:pic>
          <p:nvPicPr>
            <p:cNvPr id="21" name="Picture 5"/>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463093" y="2649156"/>
              <a:ext cx="793143" cy="487954"/>
            </a:xfrm>
            <a:prstGeom prst="rect">
              <a:avLst/>
            </a:prstGeom>
            <a:noFill/>
            <a:ln>
              <a:noFill/>
            </a:ln>
            <a:effectLst/>
            <a:extLst/>
          </p:spPr>
        </p:pic>
      </p:grpSp>
      <p:sp>
        <p:nvSpPr>
          <p:cNvPr id="25" name="Content Placeholder 17"/>
          <p:cNvSpPr txBox="1">
            <a:spLocks/>
          </p:cNvSpPr>
          <p:nvPr/>
        </p:nvSpPr>
        <p:spPr>
          <a:xfrm>
            <a:off x="103780" y="1397885"/>
            <a:ext cx="8627265" cy="226298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lnSpc>
                <a:spcPct val="100000"/>
              </a:lnSpc>
              <a:spcAft>
                <a:spcPts val="0"/>
              </a:spcAft>
            </a:pPr>
            <a:r>
              <a:rPr lang="en-US" dirty="0" smtClean="0">
                <a:latin typeface="Franklin Gothic Book" panose="020B0503020102020204" pitchFamily="34" charset="0"/>
              </a:rPr>
              <a:t>Cybersecurity is not a U.S.-only problem, everyone has the same problems; why not work on them together?</a:t>
            </a:r>
          </a:p>
          <a:p>
            <a:pPr fontAlgn="auto">
              <a:lnSpc>
                <a:spcPct val="100000"/>
              </a:lnSpc>
              <a:spcAft>
                <a:spcPts val="0"/>
              </a:spcAft>
            </a:pPr>
            <a:r>
              <a:rPr lang="en-US" dirty="0" smtClean="0">
                <a:latin typeface="Franklin Gothic Book" panose="020B0503020102020204" pitchFamily="34" charset="0"/>
              </a:rPr>
              <a:t>Opportunities to leverage international funding for R&amp;D and investment </a:t>
            </a:r>
          </a:p>
        </p:txBody>
      </p:sp>
    </p:spTree>
    <p:extLst>
      <p:ext uri="{BB962C8B-B14F-4D97-AF65-F5344CB8AC3E}">
        <p14:creationId xmlns:p14="http://schemas.microsoft.com/office/powerpoint/2010/main" val="3841361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a:xfrm>
            <a:off x="423429" y="428625"/>
            <a:ext cx="6806046" cy="857250"/>
          </a:xfrm>
        </p:spPr>
        <p:txBody>
          <a:bodyPr>
            <a:noAutofit/>
          </a:bodyPr>
          <a:lstStyle/>
          <a:p>
            <a:pPr>
              <a:defRPr/>
            </a:pPr>
            <a:r>
              <a:rPr lang="en-US" dirty="0"/>
              <a:t>International Engagement</a:t>
            </a:r>
          </a:p>
        </p:txBody>
      </p:sp>
      <p:sp>
        <p:nvSpPr>
          <p:cNvPr id="7" name="Content Placeholder 17"/>
          <p:cNvSpPr txBox="1">
            <a:spLocks/>
          </p:cNvSpPr>
          <p:nvPr/>
        </p:nvSpPr>
        <p:spPr>
          <a:xfrm>
            <a:off x="423429" y="1614488"/>
            <a:ext cx="8326215" cy="40433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smtClean="0">
                <a:solidFill>
                  <a:prstClr val="black">
                    <a:lumMod val="65000"/>
                    <a:lumOff val="35000"/>
                  </a:prstClr>
                </a:solidFill>
              </a:rPr>
              <a:t>Published </a:t>
            </a:r>
            <a:r>
              <a:rPr lang="en-US" dirty="0" smtClean="0">
                <a:solidFill>
                  <a:prstClr val="black">
                    <a:lumMod val="65000"/>
                    <a:lumOff val="35000"/>
                  </a:prstClr>
                </a:solidFill>
              </a:rPr>
              <a:t>5-year International Broad Agency Announcement</a:t>
            </a:r>
          </a:p>
          <a:p>
            <a:pPr marL="300038" lvl="1" indent="0" fontAlgn="auto">
              <a:spcAft>
                <a:spcPts val="0"/>
              </a:spcAft>
              <a:buFont typeface="Arial" panose="020B0604020202020204" pitchFamily="34" charset="0"/>
              <a:buNone/>
            </a:pPr>
            <a:r>
              <a:rPr lang="en-US" dirty="0" smtClean="0">
                <a:solidFill>
                  <a:prstClr val="black">
                    <a:lumMod val="65000"/>
                    <a:lumOff val="35000"/>
                  </a:prstClr>
                </a:solidFill>
                <a:hlinkClick r:id="rId3"/>
              </a:rPr>
              <a:t>https://www.fbo.gov/spg/DHS/OCPO/DHS-OCPO/HSHQDC-17-R-B0001/listing.html</a:t>
            </a:r>
            <a:endParaRPr lang="en-US" dirty="0" smtClean="0">
              <a:solidFill>
                <a:prstClr val="black">
                  <a:lumMod val="65000"/>
                  <a:lumOff val="35000"/>
                </a:prstClr>
              </a:solidFill>
            </a:endParaRPr>
          </a:p>
          <a:p>
            <a:pPr fontAlgn="auto">
              <a:spcAft>
                <a:spcPts val="0"/>
              </a:spcAft>
            </a:pPr>
            <a:r>
              <a:rPr lang="en-US" dirty="0" smtClean="0">
                <a:solidFill>
                  <a:prstClr val="black">
                    <a:lumMod val="65000"/>
                    <a:lumOff val="35000"/>
                  </a:prstClr>
                </a:solidFill>
              </a:rPr>
              <a:t>Published first R&amp;D call with The Netherlands on May 17, 2017</a:t>
            </a:r>
          </a:p>
          <a:p>
            <a:pPr marL="300038" lvl="1" indent="0" fontAlgn="auto">
              <a:spcAft>
                <a:spcPts val="0"/>
              </a:spcAft>
              <a:buFont typeface="Arial" panose="020B0604020202020204" pitchFamily="34" charset="0"/>
              <a:buNone/>
            </a:pPr>
            <a:r>
              <a:rPr lang="en-US" dirty="0" smtClean="0">
                <a:solidFill>
                  <a:prstClr val="black">
                    <a:lumMod val="65000"/>
                    <a:lumOff val="35000"/>
                  </a:prstClr>
                </a:solidFill>
                <a:hlinkClick r:id="rId4"/>
              </a:rPr>
              <a:t>https://www.fbo.gov/index?s=opportunity&amp;mode=form&amp;id=cb58c706d63bb388308528b02cfba7bf&amp;tab=core&amp;_cview=0</a:t>
            </a:r>
            <a:endParaRPr lang="en-US" dirty="0" smtClean="0">
              <a:solidFill>
                <a:prstClr val="black">
                  <a:lumMod val="65000"/>
                  <a:lumOff val="35000"/>
                </a:prstClr>
              </a:solidFill>
            </a:endParaRPr>
          </a:p>
          <a:p>
            <a:pPr marL="685800" indent="-342900" fontAlgn="auto">
              <a:spcAft>
                <a:spcPts val="0"/>
              </a:spcAft>
            </a:pPr>
            <a:r>
              <a:rPr lang="en-US" b="1" dirty="0" smtClean="0">
                <a:solidFill>
                  <a:srgbClr val="FF0000"/>
                </a:solidFill>
              </a:rPr>
              <a:t>Proposals are due </a:t>
            </a:r>
            <a:r>
              <a:rPr lang="en-US" b="1" u="sng" dirty="0" smtClean="0">
                <a:solidFill>
                  <a:srgbClr val="FF0000"/>
                </a:solidFill>
              </a:rPr>
              <a:t>August 31, 2017</a:t>
            </a:r>
          </a:p>
          <a:p>
            <a:pPr marL="685800" indent="-342900" fontAlgn="auto">
              <a:spcAft>
                <a:spcPts val="0"/>
              </a:spcAft>
            </a:pPr>
            <a:r>
              <a:rPr lang="en-US" dirty="0" smtClean="0">
                <a:solidFill>
                  <a:prstClr val="black">
                    <a:lumMod val="65000"/>
                    <a:lumOff val="35000"/>
                  </a:prstClr>
                </a:solidFill>
              </a:rPr>
              <a:t>Topics of Interest</a:t>
            </a:r>
          </a:p>
          <a:p>
            <a:pPr marL="985838" lvl="1" indent="-342900" fontAlgn="auto">
              <a:spcAft>
                <a:spcPts val="0"/>
              </a:spcAft>
            </a:pPr>
            <a:r>
              <a:rPr lang="en-US" dirty="0" smtClean="0">
                <a:solidFill>
                  <a:prstClr val="black">
                    <a:lumMod val="65000"/>
                    <a:lumOff val="35000"/>
                  </a:prstClr>
                </a:solidFill>
              </a:rPr>
              <a:t>ICS/SCADA: (1) Digital Data Collection and Analysis; (2) Vulnerability Assessment Tools; (3) Common Operating Picture (COP) Tool; (4) Securing Legacy Systems</a:t>
            </a:r>
          </a:p>
          <a:p>
            <a:pPr marL="985838" lvl="1" indent="-342900" fontAlgn="auto">
              <a:spcAft>
                <a:spcPts val="0"/>
              </a:spcAft>
            </a:pPr>
            <a:r>
              <a:rPr lang="en-US" dirty="0" smtClean="0">
                <a:solidFill>
                  <a:prstClr val="black">
                    <a:lumMod val="65000"/>
                    <a:lumOff val="35000"/>
                  </a:prstClr>
                </a:solidFill>
              </a:rPr>
              <a:t>DDOS and DNS: (1) DNS as a DDOS Attack Target; (2) DNS as a DDOS Amplifier; (3) DDOS and IOT Interactions</a:t>
            </a:r>
          </a:p>
          <a:p>
            <a:pPr marL="985838" lvl="1" indent="-342900" fontAlgn="auto">
              <a:spcAft>
                <a:spcPts val="0"/>
              </a:spcAft>
            </a:pPr>
            <a:endParaRPr lang="en-US" dirty="0">
              <a:solidFill>
                <a:prstClr val="black">
                  <a:lumMod val="65000"/>
                  <a:lumOff val="35000"/>
                </a:prstClr>
              </a:solidFill>
            </a:endParaRPr>
          </a:p>
        </p:txBody>
      </p:sp>
      <p:sp>
        <p:nvSpPr>
          <p:cNvPr id="2" name="Rectangle 1"/>
          <p:cNvSpPr/>
          <p:nvPr/>
        </p:nvSpPr>
        <p:spPr>
          <a:xfrm>
            <a:off x="7686675" y="6279926"/>
            <a:ext cx="598705" cy="240066"/>
          </a:xfrm>
          <a:prstGeom prst="rect">
            <a:avLst/>
          </a:prstGeom>
        </p:spPr>
        <p:txBody>
          <a:bodyPr wrap="square">
            <a:spAutoFit/>
          </a:bodyPr>
          <a:lstStyle/>
          <a:p>
            <a:pPr>
              <a:buNone/>
            </a:pPr>
            <a:fld id="{79D4E4AB-790D-44D8-AF32-9AE23873A9EA}" type="slidenum">
              <a:rPr lang="en-US" altLang="en-US" sz="1200">
                <a:solidFill>
                  <a:srgbClr val="333333"/>
                </a:solidFill>
              </a:rPr>
              <a:pPr>
                <a:buNone/>
              </a:pPr>
              <a:t>18</a:t>
            </a:fld>
            <a:endParaRPr lang="en-US" sz="4000" dirty="0"/>
          </a:p>
        </p:txBody>
      </p:sp>
    </p:spTree>
    <p:extLst>
      <p:ext uri="{BB962C8B-B14F-4D97-AF65-F5344CB8AC3E}">
        <p14:creationId xmlns:p14="http://schemas.microsoft.com/office/powerpoint/2010/main" val="19346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347662" y="485776"/>
            <a:ext cx="8458200" cy="761999"/>
          </a:xfrm>
        </p:spPr>
        <p:txBody>
          <a:bodyPr>
            <a:normAutofit/>
          </a:bodyPr>
          <a:lstStyle/>
          <a:p>
            <a:r>
              <a:rPr lang="en-US" dirty="0" smtClean="0"/>
              <a:t>Cooperative Activity Process</a:t>
            </a:r>
            <a:endParaRPr lang="en-US" dirty="0"/>
          </a:p>
        </p:txBody>
      </p:sp>
      <p:pic>
        <p:nvPicPr>
          <p:cNvPr id="4" name="Picture 3" descr="C:\Users\John.Drake\Documents\International\Netherlands\BAA Call Coordination\Process Flow\Attachment 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 y="1582102"/>
            <a:ext cx="8864600" cy="3693795"/>
          </a:xfrm>
          <a:prstGeom prst="rect">
            <a:avLst/>
          </a:prstGeom>
          <a:noFill/>
          <a:ln>
            <a:noFill/>
          </a:ln>
        </p:spPr>
      </p:pic>
    </p:spTree>
    <p:extLst>
      <p:ext uri="{BB962C8B-B14F-4D97-AF65-F5344CB8AC3E}">
        <p14:creationId xmlns:p14="http://schemas.microsoft.com/office/powerpoint/2010/main" val="3601787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00365"/>
            <a:ext cx="9144000" cy="1726271"/>
            <a:chOff x="0" y="200297"/>
            <a:chExt cx="9144000" cy="1726271"/>
          </a:xfrm>
        </p:grpSpPr>
        <p:sp>
          <p:nvSpPr>
            <p:cNvPr id="3" name="Rectangle 2"/>
            <p:cNvSpPr/>
            <p:nvPr/>
          </p:nvSpPr>
          <p:spPr>
            <a:xfrm>
              <a:off x="0" y="200297"/>
              <a:ext cx="9144000" cy="1462793"/>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6" name="Triangle 5"/>
            <p:cNvSpPr/>
            <p:nvPr/>
          </p:nvSpPr>
          <p:spPr>
            <a:xfrm rot="10800000">
              <a:off x="4358640" y="1638938"/>
              <a:ext cx="426720" cy="287630"/>
            </a:xfrm>
            <a:prstGeom prst="triangle">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grpSp>
      <p:sp>
        <p:nvSpPr>
          <p:cNvPr id="5" name="Slide Number Placeholder 4"/>
          <p:cNvSpPr>
            <a:spLocks noGrp="1"/>
          </p:cNvSpPr>
          <p:nvPr>
            <p:ph type="sldNum" sz="quarter" idx="12"/>
          </p:nvPr>
        </p:nvSpPr>
        <p:spPr/>
        <p:txBody>
          <a:bodyPr/>
          <a:lstStyle/>
          <a:p>
            <a:pPr>
              <a:buNone/>
            </a:pPr>
            <a:fld id="{3F01C167-F447-7C45-B6F6-A5C7392EAD5E}" type="slidenum">
              <a:rPr lang="en-US" smtClean="0">
                <a:solidFill>
                  <a:prstClr val="black">
                    <a:lumMod val="65000"/>
                    <a:lumOff val="35000"/>
                  </a:prstClr>
                </a:solidFill>
              </a:rPr>
              <a:pPr>
                <a:buNone/>
              </a:pPr>
              <a:t>2</a:t>
            </a:fld>
            <a:endParaRPr lang="en-US" dirty="0">
              <a:solidFill>
                <a:prstClr val="black">
                  <a:lumMod val="65000"/>
                  <a:lumOff val="35000"/>
                </a:prstClr>
              </a:solidFill>
            </a:endParaRPr>
          </a:p>
        </p:txBody>
      </p:sp>
      <p:sp>
        <p:nvSpPr>
          <p:cNvPr id="2" name="Rectangle 1"/>
          <p:cNvSpPr/>
          <p:nvPr/>
        </p:nvSpPr>
        <p:spPr>
          <a:xfrm>
            <a:off x="33" y="207342"/>
            <a:ext cx="9143999" cy="1200329"/>
          </a:xfrm>
          <a:prstGeom prst="rect">
            <a:avLst/>
          </a:prstGeom>
        </p:spPr>
        <p:txBody>
          <a:bodyPr wrap="square">
            <a:spAutoFit/>
          </a:bodyPr>
          <a:lstStyle/>
          <a:p>
            <a:pPr algn="ctr" fontAlgn="auto">
              <a:lnSpc>
                <a:spcPct val="150000"/>
              </a:lnSpc>
              <a:spcBef>
                <a:spcPts val="0"/>
              </a:spcBef>
              <a:spcAft>
                <a:spcPts val="0"/>
              </a:spcAft>
              <a:buFontTx/>
              <a:buNone/>
            </a:pPr>
            <a:r>
              <a:rPr lang="en-US" sz="2400" b="1" dirty="0">
                <a:solidFill>
                  <a:prstClr val="white"/>
                </a:solidFill>
                <a:latin typeface="Arial" charset="0"/>
                <a:ea typeface="Arial" charset="0"/>
                <a:cs typeface="Arial" charset="0"/>
              </a:rPr>
              <a:t>S&amp;T </a:t>
            </a:r>
            <a:r>
              <a:rPr lang="en-US" sz="2400" b="1" cap="all" dirty="0">
                <a:solidFill>
                  <a:prstClr val="white"/>
                </a:solidFill>
                <a:latin typeface="Arial" charset="0"/>
                <a:ea typeface="Arial" charset="0"/>
                <a:cs typeface="Arial" charset="0"/>
              </a:rPr>
              <a:t>Mission</a:t>
            </a:r>
            <a:endParaRPr lang="en-US" sz="2400" b="1" cap="all" dirty="0" smtClean="0">
              <a:solidFill>
                <a:prstClr val="white"/>
              </a:solidFill>
              <a:latin typeface="Arial" charset="0"/>
              <a:ea typeface="Arial" charset="0"/>
              <a:cs typeface="Arial" charset="0"/>
            </a:endParaRPr>
          </a:p>
          <a:p>
            <a:pPr algn="ctr" fontAlgn="auto">
              <a:lnSpc>
                <a:spcPct val="100000"/>
              </a:lnSpc>
              <a:spcBef>
                <a:spcPts val="0"/>
              </a:spcBef>
              <a:spcAft>
                <a:spcPts val="0"/>
              </a:spcAft>
              <a:buFontTx/>
              <a:buNone/>
            </a:pPr>
            <a:r>
              <a:rPr lang="en-US" sz="1800" dirty="0" smtClean="0">
                <a:solidFill>
                  <a:prstClr val="white"/>
                </a:solidFill>
                <a:latin typeface="Arial" charset="0"/>
                <a:ea typeface="Arial" charset="0"/>
                <a:cs typeface="Arial" charset="0"/>
              </a:rPr>
              <a:t>To </a:t>
            </a:r>
            <a:r>
              <a:rPr lang="en-US" sz="1800" dirty="0">
                <a:solidFill>
                  <a:prstClr val="white"/>
                </a:solidFill>
                <a:latin typeface="Arial" charset="0"/>
                <a:ea typeface="Arial" charset="0"/>
                <a:cs typeface="Arial" charset="0"/>
              </a:rPr>
              <a:t>deliver effective and innovative insight, methods and solutions </a:t>
            </a:r>
            <a:r>
              <a:rPr lang="en-US" sz="1800" dirty="0" smtClean="0">
                <a:solidFill>
                  <a:prstClr val="white"/>
                </a:solidFill>
                <a:latin typeface="Arial" charset="0"/>
                <a:ea typeface="Arial" charset="0"/>
                <a:cs typeface="Arial" charset="0"/>
              </a:rPr>
              <a:t/>
            </a:r>
            <a:br>
              <a:rPr lang="en-US" sz="1800" dirty="0" smtClean="0">
                <a:solidFill>
                  <a:prstClr val="white"/>
                </a:solidFill>
                <a:latin typeface="Arial" charset="0"/>
                <a:ea typeface="Arial" charset="0"/>
                <a:cs typeface="Arial" charset="0"/>
              </a:rPr>
            </a:br>
            <a:r>
              <a:rPr lang="en-US" sz="1800" dirty="0" smtClean="0">
                <a:solidFill>
                  <a:prstClr val="white"/>
                </a:solidFill>
                <a:latin typeface="Arial" charset="0"/>
                <a:ea typeface="Arial" charset="0"/>
                <a:cs typeface="Arial" charset="0"/>
              </a:rPr>
              <a:t>for the </a:t>
            </a:r>
            <a:r>
              <a:rPr lang="en-US" sz="1800" dirty="0">
                <a:solidFill>
                  <a:prstClr val="white"/>
                </a:solidFill>
                <a:latin typeface="Arial" charset="0"/>
                <a:ea typeface="Arial" charset="0"/>
                <a:cs typeface="Arial" charset="0"/>
              </a:rPr>
              <a:t>critical needs </a:t>
            </a:r>
            <a:r>
              <a:rPr lang="en-US" sz="1800" dirty="0" smtClean="0">
                <a:solidFill>
                  <a:prstClr val="white"/>
                </a:solidFill>
                <a:latin typeface="Arial" charset="0"/>
                <a:ea typeface="Arial" charset="0"/>
                <a:cs typeface="Arial" charset="0"/>
              </a:rPr>
              <a:t>of </a:t>
            </a:r>
            <a:r>
              <a:rPr lang="en-US" sz="1800" dirty="0">
                <a:solidFill>
                  <a:prstClr val="white"/>
                </a:solidFill>
                <a:latin typeface="Arial" charset="0"/>
                <a:ea typeface="Arial" charset="0"/>
                <a:cs typeface="Arial" charset="0"/>
              </a:rPr>
              <a:t>the Homeland Security Enterprise.</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83298" y="2190052"/>
            <a:ext cx="4377405" cy="3714363"/>
          </a:xfrm>
          <a:prstGeom prst="rect">
            <a:avLst/>
          </a:prstGeom>
        </p:spPr>
      </p:pic>
    </p:spTree>
    <p:extLst>
      <p:ext uri="{BB962C8B-B14F-4D97-AF65-F5344CB8AC3E}">
        <p14:creationId xmlns:p14="http://schemas.microsoft.com/office/powerpoint/2010/main" val="1884010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7521" y="482067"/>
            <a:ext cx="6988195" cy="646331"/>
          </a:xfrm>
          <a:prstGeom prst="rect">
            <a:avLst/>
          </a:prstGeom>
          <a:noFill/>
        </p:spPr>
        <p:txBody>
          <a:bodyPr wrap="none" rtlCol="0">
            <a:spAutoFit/>
          </a:bodyPr>
          <a:lstStyle/>
          <a:p>
            <a:pPr algn="ctr" eaLnBrk="0" hangingPunct="0">
              <a:lnSpc>
                <a:spcPct val="100000"/>
              </a:lnSpc>
              <a:spcBef>
                <a:spcPct val="0"/>
              </a:spcBef>
              <a:buFontTx/>
              <a:buNone/>
            </a:pPr>
            <a:r>
              <a:rPr lang="en-US" sz="1800" i="1" dirty="0" smtClean="0">
                <a:solidFill>
                  <a:srgbClr val="002F80"/>
                </a:solidFill>
                <a:latin typeface="Calibri"/>
                <a:ea typeface="ＭＳ Ｐゴシック" charset="0"/>
              </a:rPr>
              <a:t>Accelerating innovation for DHS and the homeland security enterprise to </a:t>
            </a:r>
          </a:p>
          <a:p>
            <a:pPr algn="ctr" eaLnBrk="0" hangingPunct="0">
              <a:lnSpc>
                <a:spcPct val="100000"/>
              </a:lnSpc>
              <a:spcBef>
                <a:spcPct val="0"/>
              </a:spcBef>
              <a:buFontTx/>
              <a:buNone/>
            </a:pPr>
            <a:r>
              <a:rPr lang="en-US" sz="1800" i="1" dirty="0" smtClean="0">
                <a:solidFill>
                  <a:srgbClr val="002F80"/>
                </a:solidFill>
                <a:latin typeface="Calibri"/>
                <a:ea typeface="ＭＳ Ｐゴシック" charset="0"/>
              </a:rPr>
              <a:t>safeguard the American people, the homeland and our values. </a:t>
            </a:r>
          </a:p>
        </p:txBody>
      </p:sp>
      <p:pic>
        <p:nvPicPr>
          <p:cNvPr id="4" name="Picture 3"/>
          <p:cNvPicPr>
            <a:picLocks noChangeAspect="1"/>
          </p:cNvPicPr>
          <p:nvPr/>
        </p:nvPicPr>
        <p:blipFill>
          <a:blip r:embed="rId2"/>
          <a:stretch>
            <a:fillRect/>
          </a:stretch>
        </p:blipFill>
        <p:spPr>
          <a:xfrm>
            <a:off x="0" y="1404697"/>
            <a:ext cx="9186436" cy="2655454"/>
          </a:xfrm>
          <a:prstGeom prst="rect">
            <a:avLst/>
          </a:prstGeom>
        </p:spPr>
      </p:pic>
      <p:sp>
        <p:nvSpPr>
          <p:cNvPr id="5" name="TextBox 4"/>
          <p:cNvSpPr txBox="1"/>
          <p:nvPr/>
        </p:nvSpPr>
        <p:spPr>
          <a:xfrm>
            <a:off x="100256" y="4078542"/>
            <a:ext cx="9043743" cy="738664"/>
          </a:xfrm>
          <a:prstGeom prst="rect">
            <a:avLst/>
          </a:prstGeom>
          <a:noFill/>
        </p:spPr>
        <p:txBody>
          <a:bodyPr wrap="square" rtlCol="0">
            <a:spAutoFit/>
          </a:bodyPr>
          <a:lstStyle/>
          <a:p>
            <a:pPr algn="ctr" eaLnBrk="0" hangingPunct="0">
              <a:lnSpc>
                <a:spcPct val="100000"/>
              </a:lnSpc>
              <a:spcBef>
                <a:spcPct val="0"/>
              </a:spcBef>
              <a:buFontTx/>
              <a:buNone/>
            </a:pPr>
            <a:r>
              <a:rPr lang="en-US" sz="4200" b="1" dirty="0" smtClean="0">
                <a:solidFill>
                  <a:srgbClr val="002F80"/>
                </a:solidFill>
                <a:latin typeface="Calibri"/>
                <a:ea typeface="Garamond" charset="0"/>
                <a:cs typeface="Garamond" charset="0"/>
              </a:rPr>
              <a:t>Silicon Valley Innovation Program</a:t>
            </a:r>
            <a:endParaRPr lang="en-US" sz="4200" b="1" dirty="0">
              <a:solidFill>
                <a:srgbClr val="002F80"/>
              </a:solidFill>
              <a:latin typeface="Calibri"/>
              <a:ea typeface="Garamond" charset="0"/>
              <a:cs typeface="Garamond" charset="0"/>
            </a:endParaRPr>
          </a:p>
        </p:txBody>
      </p:sp>
      <p:sp>
        <p:nvSpPr>
          <p:cNvPr id="6" name="TextBox 5"/>
          <p:cNvSpPr txBox="1"/>
          <p:nvPr/>
        </p:nvSpPr>
        <p:spPr>
          <a:xfrm>
            <a:off x="0" y="4775272"/>
            <a:ext cx="9143999"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lnSpc>
                <a:spcPct val="100000"/>
              </a:lnSpc>
              <a:buFontTx/>
              <a:buNone/>
            </a:pPr>
            <a:r>
              <a:rPr lang="en-US" sz="2000" b="1" dirty="0" smtClean="0">
                <a:solidFill>
                  <a:srgbClr val="002F80"/>
                </a:solidFill>
                <a:latin typeface="Calibri"/>
                <a:ea typeface="Garamond" charset="0"/>
                <a:cs typeface="Garamond" charset="0"/>
              </a:rPr>
              <a:t>Douglas Maughan, Senior Executive</a:t>
            </a:r>
          </a:p>
          <a:p>
            <a:pPr algn="ctr">
              <a:lnSpc>
                <a:spcPct val="100000"/>
              </a:lnSpc>
              <a:buFontTx/>
              <a:buNone/>
            </a:pPr>
            <a:r>
              <a:rPr lang="en-US" sz="2000" b="1" dirty="0" smtClean="0">
                <a:solidFill>
                  <a:srgbClr val="002F80"/>
                </a:solidFill>
                <a:latin typeface="Calibri"/>
                <a:ea typeface="Garamond" charset="0"/>
                <a:cs typeface="Garamond" charset="0"/>
              </a:rPr>
              <a:t>7-24-17</a:t>
            </a:r>
            <a:endParaRPr lang="en-US" sz="2000" b="1" dirty="0">
              <a:solidFill>
                <a:srgbClr val="002F80"/>
              </a:solidFill>
              <a:latin typeface="Calibri"/>
              <a:ea typeface="Garamond" charset="0"/>
              <a:cs typeface="Garamond" charset="0"/>
            </a:endParaRPr>
          </a:p>
        </p:txBody>
      </p:sp>
    </p:spTree>
    <p:extLst>
      <p:ext uri="{BB962C8B-B14F-4D97-AF65-F5344CB8AC3E}">
        <p14:creationId xmlns:p14="http://schemas.microsoft.com/office/powerpoint/2010/main" val="806858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517208" y="1324837"/>
            <a:ext cx="7943850" cy="707886"/>
          </a:xfrm>
          <a:prstGeom prst="rect">
            <a:avLst/>
          </a:prstGeom>
          <a:noFill/>
        </p:spPr>
        <p:txBody>
          <a:bodyPr wrap="square">
            <a:spAutoFit/>
          </a:bodyPr>
          <a:lstStyle/>
          <a:p>
            <a:pPr algn="ctr" eaLnBrk="0" fontAlgn="auto" hangingPunct="0">
              <a:lnSpc>
                <a:spcPct val="100000"/>
              </a:lnSpc>
              <a:spcBef>
                <a:spcPct val="0"/>
              </a:spcBef>
              <a:spcAft>
                <a:spcPts val="0"/>
              </a:spcAft>
              <a:buFontTx/>
              <a:buNone/>
              <a:defRPr/>
            </a:pPr>
            <a:r>
              <a:rPr lang="en-US" i="1" dirty="0" smtClean="0">
                <a:solidFill>
                  <a:srgbClr val="002F80"/>
                </a:solidFill>
                <a:latin typeface="Calibri"/>
                <a:ea typeface="ＭＳ Ｐゴシック" charset="0"/>
              </a:rPr>
              <a:t>To </a:t>
            </a:r>
            <a:r>
              <a:rPr lang="en-US" i="1" dirty="0">
                <a:solidFill>
                  <a:srgbClr val="002F80"/>
                </a:solidFill>
                <a:latin typeface="Calibri"/>
                <a:ea typeface="ＭＳ Ｐゴシック" charset="0"/>
              </a:rPr>
              <a:t>keep pace </a:t>
            </a:r>
            <a:r>
              <a:rPr lang="en-US" i="1" dirty="0" smtClean="0">
                <a:solidFill>
                  <a:srgbClr val="002F80"/>
                </a:solidFill>
                <a:latin typeface="Calibri"/>
                <a:ea typeface="ＭＳ Ｐゴシック" charset="0"/>
              </a:rPr>
              <a:t>with </a:t>
            </a:r>
            <a:r>
              <a:rPr lang="en-US" i="1" dirty="0">
                <a:solidFill>
                  <a:srgbClr val="002F80"/>
                </a:solidFill>
                <a:latin typeface="Calibri"/>
                <a:ea typeface="ＭＳ Ｐゴシック" charset="0"/>
              </a:rPr>
              <a:t>the innovation community and tackle the </a:t>
            </a:r>
            <a:r>
              <a:rPr lang="en-US" i="1" dirty="0" smtClean="0">
                <a:solidFill>
                  <a:srgbClr val="002F80"/>
                </a:solidFill>
                <a:latin typeface="Calibri"/>
                <a:ea typeface="ＭＳ Ｐゴシック" charset="0"/>
              </a:rPr>
              <a:t/>
            </a:r>
            <a:br>
              <a:rPr lang="en-US" i="1" dirty="0" smtClean="0">
                <a:solidFill>
                  <a:srgbClr val="002F80"/>
                </a:solidFill>
                <a:latin typeface="Calibri"/>
                <a:ea typeface="ＭＳ Ｐゴシック" charset="0"/>
              </a:rPr>
            </a:br>
            <a:r>
              <a:rPr lang="en-US" i="1" dirty="0" smtClean="0">
                <a:solidFill>
                  <a:srgbClr val="002F80"/>
                </a:solidFill>
                <a:latin typeface="Calibri"/>
                <a:ea typeface="ＭＳ Ｐゴシック" charset="0"/>
              </a:rPr>
              <a:t>hardest </a:t>
            </a:r>
            <a:r>
              <a:rPr lang="en-US" i="1" dirty="0">
                <a:solidFill>
                  <a:srgbClr val="002F80"/>
                </a:solidFill>
                <a:latin typeface="Calibri"/>
                <a:ea typeface="ＭＳ Ｐゴシック" charset="0"/>
              </a:rPr>
              <a:t>problems </a:t>
            </a:r>
            <a:r>
              <a:rPr lang="en-US" i="1" dirty="0" smtClean="0">
                <a:solidFill>
                  <a:srgbClr val="002F80"/>
                </a:solidFill>
                <a:latin typeface="Calibri"/>
                <a:ea typeface="ＭＳ Ｐゴシック" charset="0"/>
              </a:rPr>
              <a:t>faced </a:t>
            </a:r>
            <a:r>
              <a:rPr lang="en-US" i="1" dirty="0">
                <a:solidFill>
                  <a:srgbClr val="002F80"/>
                </a:solidFill>
                <a:latin typeface="Calibri"/>
                <a:ea typeface="ＭＳ Ｐゴシック" charset="0"/>
              </a:rPr>
              <a:t>by DHS’s operational </a:t>
            </a:r>
            <a:r>
              <a:rPr lang="en-US" i="1" dirty="0" smtClean="0">
                <a:solidFill>
                  <a:srgbClr val="002F80"/>
                </a:solidFill>
                <a:latin typeface="Calibri"/>
                <a:ea typeface="ＭＳ Ｐゴシック" charset="0"/>
              </a:rPr>
              <a:t>missions, we</a:t>
            </a:r>
            <a:endParaRPr lang="en-US" sz="1800" b="1" dirty="0">
              <a:solidFill>
                <a:srgbClr val="002F80"/>
              </a:solidFill>
              <a:latin typeface="Calibri"/>
              <a:ea typeface="MS PGothic" pitchFamily="34" charset="-128"/>
            </a:endParaRPr>
          </a:p>
        </p:txBody>
      </p:sp>
      <p:sp>
        <p:nvSpPr>
          <p:cNvPr id="25604" name="TextBox 4"/>
          <p:cNvSpPr txBox="1">
            <a:spLocks noChangeArrowheads="1"/>
          </p:cNvSpPr>
          <p:nvPr/>
        </p:nvSpPr>
        <p:spPr bwMode="auto">
          <a:xfrm>
            <a:off x="1391225" y="3188197"/>
            <a:ext cx="1714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a:solidFill>
                  <a:srgbClr val="002F80"/>
                </a:solidFill>
                <a:latin typeface="Calibri"/>
                <a:ea typeface="MS PGothic" charset="0"/>
                <a:cs typeface="MS PGothic" charset="0"/>
              </a:rPr>
              <a:t>EDUCATE</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a:solidFill>
                  <a:srgbClr val="002F80"/>
                </a:solidFill>
                <a:latin typeface="Calibri"/>
                <a:ea typeface="MS PGothic" charset="0"/>
                <a:cs typeface="MS PGothic" charset="0"/>
              </a:rPr>
              <a:t>Help investors and </a:t>
            </a:r>
            <a:r>
              <a:rPr lang="en-US" sz="1600" dirty="0" smtClean="0">
                <a:solidFill>
                  <a:srgbClr val="002F80"/>
                </a:solidFill>
                <a:latin typeface="Calibri"/>
                <a:ea typeface="MS PGothic" charset="0"/>
                <a:cs typeface="MS PGothic" charset="0"/>
              </a:rPr>
              <a:t>entrepreneurs understand </a:t>
            </a:r>
            <a:r>
              <a:rPr lang="en-US" sz="1600" dirty="0">
                <a:solidFill>
                  <a:srgbClr val="002F80"/>
                </a:solidFill>
                <a:latin typeface="Calibri"/>
                <a:ea typeface="MS PGothic" charset="0"/>
                <a:cs typeface="MS PGothic" charset="0"/>
              </a:rPr>
              <a:t>DHS’s hard problems</a:t>
            </a:r>
          </a:p>
        </p:txBody>
      </p:sp>
      <p:sp>
        <p:nvSpPr>
          <p:cNvPr id="25605" name="TextBox 5"/>
          <p:cNvSpPr txBox="1">
            <a:spLocks noChangeArrowheads="1"/>
          </p:cNvSpPr>
          <p:nvPr/>
        </p:nvSpPr>
        <p:spPr bwMode="auto">
          <a:xfrm>
            <a:off x="3634741" y="3188196"/>
            <a:ext cx="20066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a:solidFill>
                  <a:srgbClr val="002F80"/>
                </a:solidFill>
                <a:latin typeface="Calibri"/>
                <a:ea typeface="MS PGothic" charset="0"/>
                <a:cs typeface="MS PGothic" charset="0"/>
              </a:rPr>
              <a:t>FUND</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a:solidFill>
                  <a:srgbClr val="002F80"/>
                </a:solidFill>
                <a:latin typeface="Calibri"/>
                <a:ea typeface="MS PGothic" charset="0"/>
                <a:cs typeface="MS PGothic" charset="0"/>
              </a:rPr>
              <a:t>Provide </a:t>
            </a:r>
            <a:r>
              <a:rPr lang="en-US" sz="1600" dirty="0" smtClean="0">
                <a:solidFill>
                  <a:srgbClr val="002F80"/>
                </a:solidFill>
                <a:latin typeface="Calibri"/>
                <a:ea typeface="MS PGothic" charset="0"/>
                <a:cs typeface="MS PGothic" charset="0"/>
              </a:rPr>
              <a:t>accelerated non-dilutive </a:t>
            </a:r>
            <a:r>
              <a:rPr lang="en-US" sz="1600" dirty="0">
                <a:solidFill>
                  <a:srgbClr val="002F80"/>
                </a:solidFill>
                <a:latin typeface="Calibri"/>
                <a:ea typeface="MS PGothic" charset="0"/>
                <a:cs typeface="MS PGothic" charset="0"/>
              </a:rPr>
              <a:t>funding </a:t>
            </a:r>
            <a:r>
              <a:rPr lang="en-US" sz="1600" dirty="0" smtClean="0">
                <a:solidFill>
                  <a:srgbClr val="002F80"/>
                </a:solidFill>
                <a:latin typeface="Calibri"/>
                <a:ea typeface="MS PGothic" charset="0"/>
                <a:cs typeface="MS PGothic" charset="0"/>
              </a:rPr>
              <a:t>(up to $800K US) for </a:t>
            </a:r>
            <a:r>
              <a:rPr lang="en-US" sz="1600" dirty="0">
                <a:solidFill>
                  <a:srgbClr val="002F80"/>
                </a:solidFill>
                <a:latin typeface="Calibri"/>
                <a:ea typeface="MS PGothic" charset="0"/>
                <a:cs typeface="MS PGothic" charset="0"/>
              </a:rPr>
              <a:t>product development to address DHS’s needs</a:t>
            </a:r>
          </a:p>
        </p:txBody>
      </p:sp>
      <p:sp>
        <p:nvSpPr>
          <p:cNvPr id="25606" name="TextBox 6"/>
          <p:cNvSpPr txBox="1">
            <a:spLocks noChangeArrowheads="1"/>
          </p:cNvSpPr>
          <p:nvPr/>
        </p:nvSpPr>
        <p:spPr bwMode="auto">
          <a:xfrm>
            <a:off x="6030443" y="3188195"/>
            <a:ext cx="175418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a:solidFill>
                  <a:srgbClr val="002F80"/>
                </a:solidFill>
                <a:latin typeface="Calibri"/>
                <a:ea typeface="MS PGothic" charset="0"/>
                <a:cs typeface="MS PGothic" charset="0"/>
              </a:rPr>
              <a:t>TEST</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Provide test environments and pilot opportunities</a:t>
            </a:r>
            <a:endParaRPr lang="en-US" sz="1600" dirty="0">
              <a:solidFill>
                <a:srgbClr val="002F80"/>
              </a:solidFill>
              <a:latin typeface="Calibri"/>
              <a:ea typeface="MS PGothic" charset="0"/>
              <a:cs typeface="MS PGothic" charset="0"/>
            </a:endParaRPr>
          </a:p>
        </p:txBody>
      </p:sp>
      <p:sp>
        <p:nvSpPr>
          <p:cNvPr id="11" name="TextBox 10"/>
          <p:cNvSpPr txBox="1"/>
          <p:nvPr/>
        </p:nvSpPr>
        <p:spPr>
          <a:xfrm>
            <a:off x="248200" y="139043"/>
            <a:ext cx="3427441" cy="830997"/>
          </a:xfrm>
          <a:prstGeom prst="rect">
            <a:avLst/>
          </a:prstGeom>
          <a:noFill/>
        </p:spPr>
        <p:txBody>
          <a:bodyPr wrap="none" rtlCol="0">
            <a:spAutoFit/>
          </a:bodyPr>
          <a:lstStyle/>
          <a:p>
            <a:pPr eaLnBrk="0" hangingPunct="0">
              <a:lnSpc>
                <a:spcPct val="100000"/>
              </a:lnSpc>
              <a:spcBef>
                <a:spcPct val="0"/>
              </a:spcBef>
              <a:buFontTx/>
              <a:buNone/>
            </a:pPr>
            <a:r>
              <a:rPr lang="en-US" sz="4800" b="1" dirty="0" smtClean="0">
                <a:solidFill>
                  <a:srgbClr val="002F80"/>
                </a:solidFill>
                <a:latin typeface="Calibri"/>
                <a:ea typeface="Garamond" charset="0"/>
                <a:cs typeface="Garamond" charset="0"/>
              </a:rPr>
              <a:t>What We Do</a:t>
            </a:r>
            <a:endParaRPr lang="en-US" sz="4800" b="1" dirty="0">
              <a:solidFill>
                <a:srgbClr val="002F80"/>
              </a:solidFill>
              <a:latin typeface="Calibri"/>
              <a:ea typeface="Garamond" charset="0"/>
              <a:cs typeface="Garamond" charset="0"/>
            </a:endParaRPr>
          </a:p>
        </p:txBody>
      </p:sp>
      <p:pic>
        <p:nvPicPr>
          <p:cNvPr id="3" name="Picture 2"/>
          <p:cNvPicPr>
            <a:picLocks noChangeAspect="1"/>
          </p:cNvPicPr>
          <p:nvPr/>
        </p:nvPicPr>
        <p:blipFill>
          <a:blip r:embed="rId2"/>
          <a:stretch>
            <a:fillRect/>
          </a:stretch>
        </p:blipFill>
        <p:spPr>
          <a:xfrm>
            <a:off x="1811437" y="2307344"/>
            <a:ext cx="873760" cy="873760"/>
          </a:xfrm>
          <a:prstGeom prst="rect">
            <a:avLst/>
          </a:prstGeom>
        </p:spPr>
      </p:pic>
      <p:pic>
        <p:nvPicPr>
          <p:cNvPr id="4" name="Picture 3"/>
          <p:cNvPicPr>
            <a:picLocks noChangeAspect="1"/>
          </p:cNvPicPr>
          <p:nvPr/>
        </p:nvPicPr>
        <p:blipFill>
          <a:blip r:embed="rId3"/>
          <a:stretch>
            <a:fillRect/>
          </a:stretch>
        </p:blipFill>
        <p:spPr>
          <a:xfrm>
            <a:off x="4286250" y="2307346"/>
            <a:ext cx="655004" cy="655004"/>
          </a:xfrm>
          <a:prstGeom prst="rect">
            <a:avLst/>
          </a:prstGeom>
        </p:spPr>
      </p:pic>
      <p:pic>
        <p:nvPicPr>
          <p:cNvPr id="8" name="Picture 7"/>
          <p:cNvPicPr>
            <a:picLocks noChangeAspect="1"/>
          </p:cNvPicPr>
          <p:nvPr/>
        </p:nvPicPr>
        <p:blipFill>
          <a:blip r:embed="rId4"/>
          <a:stretch>
            <a:fillRect/>
          </a:stretch>
        </p:blipFill>
        <p:spPr>
          <a:xfrm>
            <a:off x="6509386" y="2236700"/>
            <a:ext cx="796290" cy="796291"/>
          </a:xfrm>
          <a:prstGeom prst="rect">
            <a:avLst/>
          </a:prstGeom>
        </p:spPr>
      </p:pic>
      <p:sp>
        <p:nvSpPr>
          <p:cNvPr id="12" name="Slide Number Placeholder 4"/>
          <p:cNvSpPr>
            <a:spLocks noGrp="1"/>
          </p:cNvSpPr>
          <p:nvPr>
            <p:ph type="sldNum" sz="quarter" idx="12"/>
          </p:nvPr>
        </p:nvSpPr>
        <p:spPr>
          <a:xfrm>
            <a:off x="0" y="6480693"/>
            <a:ext cx="9144000" cy="365125"/>
          </a:xfrm>
        </p:spPr>
        <p:txBody>
          <a:bodyPr/>
          <a:lstStyle/>
          <a:p>
            <a:pPr>
              <a:buNone/>
            </a:pPr>
            <a:fld id="{19355590-CDF4-418D-84D5-55D2556B7B95}" type="slidenum">
              <a:rPr lang="en-US" smtClean="0">
                <a:solidFill>
                  <a:prstClr val="white"/>
                </a:solidFill>
              </a:rPr>
              <a:pPr>
                <a:buNone/>
              </a:pPr>
              <a:t>21</a:t>
            </a:fld>
            <a:endParaRPr lang="en-US" dirty="0">
              <a:solidFill>
                <a:prstClr val="white"/>
              </a:solidFill>
            </a:endParaRPr>
          </a:p>
        </p:txBody>
      </p:sp>
      <p:sp>
        <p:nvSpPr>
          <p:cNvPr id="5" name="Rectangle 4"/>
          <p:cNvSpPr/>
          <p:nvPr/>
        </p:nvSpPr>
        <p:spPr>
          <a:xfrm>
            <a:off x="753036" y="4895792"/>
            <a:ext cx="2478294" cy="1281379"/>
          </a:xfrm>
          <a:prstGeom prst="rect">
            <a:avLst/>
          </a:prstGeom>
          <a:solidFill>
            <a:schemeClr val="bg1"/>
          </a:solidFill>
          <a:ln w="34925">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0" hangingPunct="0">
              <a:lnSpc>
                <a:spcPct val="100000"/>
              </a:lnSpc>
              <a:spcBef>
                <a:spcPct val="0"/>
              </a:spcBef>
              <a:buFontTx/>
              <a:buNone/>
            </a:pPr>
            <a:r>
              <a:rPr lang="en-US" sz="2400" b="1" dirty="0" smtClean="0">
                <a:solidFill>
                  <a:srgbClr val="008000"/>
                </a:solidFill>
              </a:rPr>
              <a:t>STREAMLINE</a:t>
            </a:r>
            <a:endParaRPr lang="en-US" b="1" dirty="0" smtClean="0">
              <a:solidFill>
                <a:srgbClr val="008000"/>
              </a:solidFill>
            </a:endParaRPr>
          </a:p>
          <a:p>
            <a:pPr algn="ctr" eaLnBrk="0" hangingPunct="0">
              <a:lnSpc>
                <a:spcPct val="100000"/>
              </a:lnSpc>
              <a:spcBef>
                <a:spcPct val="0"/>
              </a:spcBef>
              <a:buFontTx/>
              <a:buNone/>
            </a:pPr>
            <a:r>
              <a:rPr lang="en-US" sz="1800" b="1" dirty="0" err="1" smtClean="0">
                <a:solidFill>
                  <a:srgbClr val="008000"/>
                </a:solidFill>
              </a:rPr>
              <a:t>Avg</a:t>
            </a:r>
            <a:r>
              <a:rPr lang="en-US" sz="1800" b="1" dirty="0" smtClean="0">
                <a:solidFill>
                  <a:srgbClr val="008000"/>
                </a:solidFill>
              </a:rPr>
              <a:t> Time to Award: </a:t>
            </a:r>
          </a:p>
          <a:p>
            <a:pPr algn="ctr" eaLnBrk="0" hangingPunct="0">
              <a:lnSpc>
                <a:spcPct val="100000"/>
              </a:lnSpc>
              <a:spcBef>
                <a:spcPct val="0"/>
              </a:spcBef>
              <a:buFontTx/>
              <a:buNone/>
            </a:pPr>
            <a:r>
              <a:rPr lang="en-US" sz="1800" b="1" dirty="0" smtClean="0">
                <a:solidFill>
                  <a:srgbClr val="008000"/>
                </a:solidFill>
              </a:rPr>
              <a:t>45 days</a:t>
            </a:r>
            <a:endParaRPr lang="en-US" sz="1800" b="1" dirty="0">
              <a:solidFill>
                <a:srgbClr val="008000"/>
              </a:solidFill>
            </a:endParaRPr>
          </a:p>
        </p:txBody>
      </p:sp>
      <p:sp>
        <p:nvSpPr>
          <p:cNvPr id="13" name="Rectangle 12"/>
          <p:cNvSpPr/>
          <p:nvPr/>
        </p:nvSpPr>
        <p:spPr>
          <a:xfrm>
            <a:off x="5982764" y="4895792"/>
            <a:ext cx="2478294" cy="1281379"/>
          </a:xfrm>
          <a:prstGeom prst="rect">
            <a:avLst/>
          </a:prstGeom>
          <a:solidFill>
            <a:schemeClr val="bg1"/>
          </a:solidFill>
          <a:ln w="34925">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0" hangingPunct="0">
              <a:lnSpc>
                <a:spcPct val="100000"/>
              </a:lnSpc>
              <a:spcBef>
                <a:spcPct val="0"/>
              </a:spcBef>
              <a:buFontTx/>
              <a:buNone/>
            </a:pPr>
            <a:r>
              <a:rPr lang="en-US" sz="2400" b="1" dirty="0">
                <a:solidFill>
                  <a:srgbClr val="008000"/>
                </a:solidFill>
              </a:rPr>
              <a:t>LEVERAGE</a:t>
            </a:r>
          </a:p>
          <a:p>
            <a:pPr algn="ctr" eaLnBrk="0" hangingPunct="0">
              <a:lnSpc>
                <a:spcPct val="100000"/>
              </a:lnSpc>
              <a:spcBef>
                <a:spcPct val="0"/>
              </a:spcBef>
              <a:buFontTx/>
              <a:buNone/>
            </a:pPr>
            <a:r>
              <a:rPr lang="en-US" sz="1800" b="1" dirty="0" smtClean="0">
                <a:solidFill>
                  <a:srgbClr val="008000"/>
                </a:solidFill>
              </a:rPr>
              <a:t>100:1 </a:t>
            </a:r>
          </a:p>
          <a:p>
            <a:pPr algn="ctr" eaLnBrk="0" hangingPunct="0">
              <a:lnSpc>
                <a:spcPct val="100000"/>
              </a:lnSpc>
              <a:spcBef>
                <a:spcPct val="0"/>
              </a:spcBef>
              <a:buFontTx/>
              <a:buNone/>
            </a:pPr>
            <a:r>
              <a:rPr lang="en-US" sz="1800" b="1" dirty="0" smtClean="0">
                <a:solidFill>
                  <a:srgbClr val="008000"/>
                </a:solidFill>
              </a:rPr>
              <a:t>$400+M Private Sector</a:t>
            </a:r>
            <a:endParaRPr lang="en-US" sz="1800" b="1" dirty="0">
              <a:solidFill>
                <a:srgbClr val="008000"/>
              </a:solidFill>
            </a:endParaRPr>
          </a:p>
        </p:txBody>
      </p:sp>
    </p:spTree>
    <p:extLst>
      <p:ext uri="{BB962C8B-B14F-4D97-AF65-F5344CB8AC3E}">
        <p14:creationId xmlns:p14="http://schemas.microsoft.com/office/powerpoint/2010/main" val="18312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9619" y="97141"/>
            <a:ext cx="5590377" cy="830997"/>
          </a:xfrm>
          <a:prstGeom prst="rect">
            <a:avLst/>
          </a:prstGeom>
          <a:noFill/>
        </p:spPr>
        <p:txBody>
          <a:bodyPr wrap="none" rtlCol="0">
            <a:spAutoFit/>
          </a:bodyPr>
          <a:lstStyle/>
          <a:p>
            <a:pPr fontAlgn="auto">
              <a:lnSpc>
                <a:spcPct val="100000"/>
              </a:lnSpc>
              <a:spcBef>
                <a:spcPts val="0"/>
              </a:spcBef>
              <a:spcAft>
                <a:spcPts val="0"/>
              </a:spcAft>
              <a:buFontTx/>
              <a:buNone/>
            </a:pPr>
            <a:r>
              <a:rPr lang="en-US" sz="4800" b="1" dirty="0" smtClean="0">
                <a:solidFill>
                  <a:srgbClr val="002F80"/>
                </a:solidFill>
                <a:latin typeface="Calibri"/>
                <a:ea typeface="Garamond" charset="0"/>
                <a:cs typeface="Garamond" charset="0"/>
              </a:rPr>
              <a:t>Topics We’re Funding</a:t>
            </a:r>
            <a:endParaRPr lang="en-US" sz="4800" b="1" dirty="0">
              <a:solidFill>
                <a:srgbClr val="002F80"/>
              </a:solidFill>
              <a:latin typeface="Calibri"/>
              <a:ea typeface="Garamond" charset="0"/>
              <a:cs typeface="Garamond" charset="0"/>
            </a:endParaRPr>
          </a:p>
        </p:txBody>
      </p:sp>
      <p:sp>
        <p:nvSpPr>
          <p:cNvPr id="30" name="Slide Number Placeholder 4"/>
          <p:cNvSpPr>
            <a:spLocks noGrp="1"/>
          </p:cNvSpPr>
          <p:nvPr>
            <p:ph type="sldNum" sz="quarter" idx="12"/>
          </p:nvPr>
        </p:nvSpPr>
        <p:spPr>
          <a:xfrm>
            <a:off x="0" y="6480693"/>
            <a:ext cx="9144000" cy="365125"/>
          </a:xfrm>
        </p:spPr>
        <p:txBody>
          <a:bodyPr/>
          <a:lstStyle/>
          <a:p>
            <a:fld id="{E6E0289E-67B6-457F-A5B4-021E12EDFEF3}" type="slidenum">
              <a:rPr lang="en-US" smtClean="0">
                <a:solidFill>
                  <a:prstClr val="white"/>
                </a:solidFill>
              </a:rPr>
              <a:pPr/>
              <a:t>22</a:t>
            </a:fld>
            <a:endParaRPr lang="en-US" dirty="0">
              <a:solidFill>
                <a:prstClr val="white"/>
              </a:solidFill>
            </a:endParaRPr>
          </a:p>
        </p:txBody>
      </p:sp>
      <p:pic>
        <p:nvPicPr>
          <p:cNvPr id="31" name="Picture 30"/>
          <p:cNvPicPr>
            <a:picLocks noChangeAspect="1"/>
          </p:cNvPicPr>
          <p:nvPr/>
        </p:nvPicPr>
        <p:blipFill>
          <a:blip r:embed="rId2"/>
          <a:stretch>
            <a:fillRect/>
          </a:stretch>
        </p:blipFill>
        <p:spPr>
          <a:xfrm>
            <a:off x="2608664" y="3776920"/>
            <a:ext cx="1333924" cy="914400"/>
          </a:xfrm>
          <a:prstGeom prst="rect">
            <a:avLst/>
          </a:prstGeom>
        </p:spPr>
      </p:pic>
      <p:pic>
        <p:nvPicPr>
          <p:cNvPr id="32" name="Picture 31"/>
          <p:cNvPicPr>
            <a:picLocks noChangeAspect="1"/>
          </p:cNvPicPr>
          <p:nvPr/>
        </p:nvPicPr>
        <p:blipFill>
          <a:blip r:embed="rId3"/>
          <a:stretch>
            <a:fillRect/>
          </a:stretch>
        </p:blipFill>
        <p:spPr>
          <a:xfrm>
            <a:off x="7775438" y="3867502"/>
            <a:ext cx="1002560" cy="868609"/>
          </a:xfrm>
          <a:prstGeom prst="rect">
            <a:avLst/>
          </a:prstGeom>
        </p:spPr>
      </p:pic>
      <p:pic>
        <p:nvPicPr>
          <p:cNvPr id="33" name="Picture 32"/>
          <p:cNvPicPr>
            <a:picLocks noChangeAspect="1"/>
          </p:cNvPicPr>
          <p:nvPr/>
        </p:nvPicPr>
        <p:blipFill>
          <a:blip r:embed="rId4"/>
          <a:stretch>
            <a:fillRect/>
          </a:stretch>
        </p:blipFill>
        <p:spPr>
          <a:xfrm>
            <a:off x="6078418" y="3738366"/>
            <a:ext cx="1143025" cy="1126880"/>
          </a:xfrm>
          <a:prstGeom prst="rect">
            <a:avLst/>
          </a:prstGeom>
        </p:spPr>
      </p:pic>
      <p:pic>
        <p:nvPicPr>
          <p:cNvPr id="34" name="Picture 33"/>
          <p:cNvPicPr>
            <a:picLocks noChangeAspect="1"/>
          </p:cNvPicPr>
          <p:nvPr/>
        </p:nvPicPr>
        <p:blipFill>
          <a:blip r:embed="rId5"/>
          <a:stretch>
            <a:fillRect/>
          </a:stretch>
        </p:blipFill>
        <p:spPr>
          <a:xfrm>
            <a:off x="4150447" y="3594375"/>
            <a:ext cx="1633056" cy="1414865"/>
          </a:xfrm>
          <a:prstGeom prst="rect">
            <a:avLst/>
          </a:prstGeom>
        </p:spPr>
      </p:pic>
      <p:pic>
        <p:nvPicPr>
          <p:cNvPr id="35" name="Picture 34"/>
          <p:cNvPicPr>
            <a:picLocks noChangeAspect="1"/>
          </p:cNvPicPr>
          <p:nvPr/>
        </p:nvPicPr>
        <p:blipFill>
          <a:blip r:embed="rId6"/>
          <a:stretch>
            <a:fillRect/>
          </a:stretch>
        </p:blipFill>
        <p:spPr>
          <a:xfrm>
            <a:off x="5517044" y="1483962"/>
            <a:ext cx="1114132" cy="965275"/>
          </a:xfrm>
          <a:prstGeom prst="rect">
            <a:avLst/>
          </a:prstGeom>
        </p:spPr>
      </p:pic>
      <p:pic>
        <p:nvPicPr>
          <p:cNvPr id="36" name="Picture 35"/>
          <p:cNvPicPr>
            <a:picLocks noChangeAspect="1"/>
          </p:cNvPicPr>
          <p:nvPr/>
        </p:nvPicPr>
        <p:blipFill>
          <a:blip r:embed="rId7"/>
          <a:stretch>
            <a:fillRect/>
          </a:stretch>
        </p:blipFill>
        <p:spPr>
          <a:xfrm>
            <a:off x="3101467" y="4102370"/>
            <a:ext cx="348317" cy="261239"/>
          </a:xfrm>
          <a:prstGeom prst="rect">
            <a:avLst/>
          </a:prstGeom>
        </p:spPr>
      </p:pic>
      <p:sp>
        <p:nvSpPr>
          <p:cNvPr id="37" name="Rectangle 36"/>
          <p:cNvSpPr/>
          <p:nvPr/>
        </p:nvSpPr>
        <p:spPr>
          <a:xfrm>
            <a:off x="7526603" y="4791388"/>
            <a:ext cx="1511106" cy="35029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sz="1600" b="1" dirty="0" smtClean="0">
                <a:solidFill>
                  <a:prstClr val="black"/>
                </a:solidFill>
                <a:latin typeface="Calibri Light"/>
                <a:ea typeface="MS PGothic" pitchFamily="34" charset="-128"/>
              </a:rPr>
              <a:t>K9 Wearables</a:t>
            </a:r>
          </a:p>
        </p:txBody>
      </p:sp>
      <p:sp>
        <p:nvSpPr>
          <p:cNvPr id="38" name="Rectangle 37"/>
          <p:cNvSpPr/>
          <p:nvPr/>
        </p:nvSpPr>
        <p:spPr>
          <a:xfrm>
            <a:off x="2258680" y="4790533"/>
            <a:ext cx="2063115"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sz="1600" b="1" dirty="0">
                <a:solidFill>
                  <a:prstClr val="black"/>
                </a:solidFill>
                <a:latin typeface="Calibri Light"/>
                <a:ea typeface="MS PGothic" pitchFamily="34" charset="-128"/>
              </a:rPr>
              <a:t>Internet of Things Security</a:t>
            </a:r>
            <a:r>
              <a:rPr lang="en-US" sz="1600" b="1" dirty="0" smtClean="0">
                <a:solidFill>
                  <a:prstClr val="black"/>
                </a:solidFill>
                <a:latin typeface="Calibri Light"/>
                <a:ea typeface="MS PGothic" pitchFamily="34" charset="-128"/>
              </a:rPr>
              <a:t> </a:t>
            </a:r>
            <a:endParaRPr lang="en-US" sz="1050" b="1" dirty="0" smtClean="0">
              <a:solidFill>
                <a:srgbClr val="70AD47"/>
              </a:solidFill>
              <a:latin typeface="Calibri Light"/>
              <a:ea typeface="MS PGothic" pitchFamily="34" charset="-128"/>
            </a:endParaRPr>
          </a:p>
        </p:txBody>
      </p:sp>
      <p:sp>
        <p:nvSpPr>
          <p:cNvPr id="39" name="Rectangle 38"/>
          <p:cNvSpPr/>
          <p:nvPr/>
        </p:nvSpPr>
        <p:spPr>
          <a:xfrm>
            <a:off x="5634890" y="4797257"/>
            <a:ext cx="2063115"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sz="1600" b="1" dirty="0" smtClean="0">
                <a:solidFill>
                  <a:prstClr val="black"/>
                </a:solidFill>
                <a:latin typeface="Calibri Light"/>
                <a:ea typeface="MS PGothic" pitchFamily="34" charset="-128"/>
              </a:rPr>
              <a:t>Big Data </a:t>
            </a:r>
            <a:endParaRPr lang="en-US" sz="1050" b="1" dirty="0" smtClean="0">
              <a:solidFill>
                <a:srgbClr val="70AD47"/>
              </a:solidFill>
              <a:latin typeface="Calibri Light"/>
              <a:ea typeface="MS PGothic" pitchFamily="34" charset="-128"/>
            </a:endParaRPr>
          </a:p>
        </p:txBody>
      </p:sp>
      <p:sp>
        <p:nvSpPr>
          <p:cNvPr id="40" name="Rectangle 39"/>
          <p:cNvSpPr/>
          <p:nvPr/>
        </p:nvSpPr>
        <p:spPr>
          <a:xfrm>
            <a:off x="3922486" y="4772609"/>
            <a:ext cx="2063115"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sz="1600" b="1" dirty="0" smtClean="0">
                <a:solidFill>
                  <a:prstClr val="black"/>
                </a:solidFill>
                <a:latin typeface="Calibri Light"/>
                <a:ea typeface="MS PGothic" pitchFamily="34" charset="-128"/>
              </a:rPr>
              <a:t>Drones</a:t>
            </a:r>
            <a:endParaRPr lang="en-US" sz="1050" dirty="0" smtClean="0">
              <a:solidFill>
                <a:srgbClr val="FF0000"/>
              </a:solidFill>
              <a:latin typeface="Calibri Light"/>
              <a:ea typeface="MS PGothic" pitchFamily="34" charset="-128"/>
            </a:endParaRPr>
          </a:p>
        </p:txBody>
      </p:sp>
      <p:sp>
        <p:nvSpPr>
          <p:cNvPr id="41" name="Rectangle 40"/>
          <p:cNvSpPr/>
          <p:nvPr/>
        </p:nvSpPr>
        <p:spPr>
          <a:xfrm>
            <a:off x="5031243" y="2476131"/>
            <a:ext cx="2063115"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b="1" dirty="0" smtClean="0">
                <a:solidFill>
                  <a:prstClr val="black"/>
                </a:solidFill>
                <a:latin typeface="Calibri Light"/>
                <a:ea typeface="MS PGothic" pitchFamily="34" charset="-128"/>
              </a:rPr>
              <a:t>Identity</a:t>
            </a:r>
            <a:endParaRPr lang="en-US" sz="1100" dirty="0" smtClean="0">
              <a:solidFill>
                <a:prstClr val="black"/>
              </a:solidFill>
              <a:latin typeface="Calibri Light"/>
              <a:ea typeface="MS PGothic" pitchFamily="34" charset="-128"/>
            </a:endParaRPr>
          </a:p>
        </p:txBody>
      </p:sp>
      <p:sp>
        <p:nvSpPr>
          <p:cNvPr id="42" name="Rectangle 41"/>
          <p:cNvSpPr/>
          <p:nvPr/>
        </p:nvSpPr>
        <p:spPr>
          <a:xfrm>
            <a:off x="6974594" y="2365031"/>
            <a:ext cx="2063115" cy="646331"/>
          </a:xfrm>
          <a:prstGeom prst="rect">
            <a:avLst/>
          </a:prstGeom>
          <a:ln w="28575">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b="1" dirty="0" smtClean="0">
                <a:solidFill>
                  <a:prstClr val="black"/>
                </a:solidFill>
                <a:latin typeface="Calibri Light"/>
                <a:ea typeface="MS PGothic" pitchFamily="34" charset="-128"/>
              </a:rPr>
              <a:t>Fintech Cybersecurity</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2974" y="1378903"/>
            <a:ext cx="740205" cy="911271"/>
          </a:xfrm>
          <a:prstGeom prst="rect">
            <a:avLst/>
          </a:prstGeom>
        </p:spPr>
      </p:pic>
      <p:sp>
        <p:nvSpPr>
          <p:cNvPr id="44" name="Rectangle 43"/>
          <p:cNvSpPr/>
          <p:nvPr/>
        </p:nvSpPr>
        <p:spPr>
          <a:xfrm>
            <a:off x="7591117" y="1834538"/>
            <a:ext cx="783917"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00000"/>
              </a:lnSpc>
              <a:spcBef>
                <a:spcPts val="0"/>
              </a:spcBef>
              <a:spcAft>
                <a:spcPts val="0"/>
              </a:spcAft>
              <a:buFontTx/>
              <a:buNone/>
              <a:defRPr/>
            </a:pPr>
            <a:r>
              <a:rPr lang="en-US" b="1" dirty="0">
                <a:solidFill>
                  <a:prstClr val="white"/>
                </a:solidFill>
                <a:latin typeface="Arial" panose="020B0604020202020204" pitchFamily="34" charset="0"/>
                <a:ea typeface="MS PGothic" pitchFamily="34" charset="-128"/>
                <a:cs typeface="Arial" panose="020B0604020202020204" pitchFamily="34" charset="0"/>
              </a:rPr>
              <a:t>$</a:t>
            </a:r>
            <a:endParaRPr lang="en-US" sz="1400" dirty="0" smtClean="0">
              <a:solidFill>
                <a:prstClr val="white"/>
              </a:solidFill>
              <a:latin typeface="Arial" panose="020B0604020202020204" pitchFamily="34" charset="0"/>
              <a:ea typeface="MS PGothic" pitchFamily="34" charset="-128"/>
              <a:cs typeface="Arial" panose="020B0604020202020204" pitchFamily="34" charset="0"/>
            </a:endParaRPr>
          </a:p>
        </p:txBody>
      </p:sp>
      <p:pic>
        <p:nvPicPr>
          <p:cNvPr id="45" name="Picture 44"/>
          <p:cNvPicPr/>
          <p:nvPr/>
        </p:nvPicPr>
        <p:blipFill>
          <a:blip r:embed="rId9" cstate="email">
            <a:extLst>
              <a:ext uri="{28A0092B-C50C-407E-A947-70E740481C1C}">
                <a14:useLocalDpi xmlns:a14="http://schemas.microsoft.com/office/drawing/2010/main" val="0"/>
              </a:ext>
            </a:extLst>
          </a:blip>
          <a:stretch>
            <a:fillRect/>
          </a:stretch>
        </p:blipFill>
        <p:spPr>
          <a:xfrm>
            <a:off x="3238189" y="1483962"/>
            <a:ext cx="982120" cy="859790"/>
          </a:xfrm>
          <a:prstGeom prst="rect">
            <a:avLst/>
          </a:prstGeom>
        </p:spPr>
      </p:pic>
      <p:sp>
        <p:nvSpPr>
          <p:cNvPr id="46" name="TextBox 29"/>
          <p:cNvSpPr txBox="1"/>
          <p:nvPr/>
        </p:nvSpPr>
        <p:spPr>
          <a:xfrm>
            <a:off x="2588887" y="2431774"/>
            <a:ext cx="2584739"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buFontTx/>
              <a:buNone/>
            </a:pPr>
            <a:r>
              <a:rPr lang="en-US" b="1" dirty="0" smtClean="0">
                <a:solidFill>
                  <a:prstClr val="black"/>
                </a:solidFill>
                <a:latin typeface="Calibri Light"/>
                <a:ea typeface="MS PGothic" pitchFamily="34" charset="-128"/>
              </a:rPr>
              <a:t>First Responders</a:t>
            </a:r>
            <a:endParaRPr lang="en-US" dirty="0">
              <a:solidFill>
                <a:prstClr val="black"/>
              </a:solidFill>
              <a:latin typeface="Calibri Light"/>
              <a:ea typeface="MS PGothic" pitchFamily="34" charset="-128"/>
            </a:endParaRPr>
          </a:p>
          <a:p>
            <a:pPr marL="174625" indent="-174625" fontAlgn="auto">
              <a:lnSpc>
                <a:spcPct val="100000"/>
              </a:lnSpc>
              <a:spcBef>
                <a:spcPts val="0"/>
              </a:spcBef>
              <a:spcAft>
                <a:spcPts val="0"/>
              </a:spcAft>
              <a:buFont typeface="Arial" panose="020B0604020202020204" pitchFamily="34" charset="0"/>
              <a:buChar char="•"/>
            </a:pPr>
            <a:r>
              <a:rPr lang="en-US" sz="1600" b="1" dirty="0" smtClean="0">
                <a:solidFill>
                  <a:prstClr val="black"/>
                </a:solidFill>
                <a:latin typeface="Calibri Light"/>
                <a:ea typeface="MS PGothic" pitchFamily="34" charset="-128"/>
                <a:hlinkClick r:id="rId10"/>
              </a:rPr>
              <a:t>Energy Harvesting Fabrics</a:t>
            </a:r>
            <a:endParaRPr lang="en-US" sz="1600" b="1" dirty="0">
              <a:solidFill>
                <a:prstClr val="black"/>
              </a:solidFill>
              <a:latin typeface="Calibri Light"/>
              <a:ea typeface="MS PGothic" pitchFamily="34" charset="-128"/>
            </a:endParaRPr>
          </a:p>
          <a:p>
            <a:pPr marL="174625" indent="-174625" fontAlgn="auto">
              <a:lnSpc>
                <a:spcPct val="100000"/>
              </a:lnSpc>
              <a:spcBef>
                <a:spcPts val="0"/>
              </a:spcBef>
              <a:spcAft>
                <a:spcPts val="0"/>
              </a:spcAft>
              <a:buFont typeface="Arial" panose="020B0604020202020204" pitchFamily="34" charset="0"/>
              <a:buChar char="•"/>
            </a:pPr>
            <a:r>
              <a:rPr lang="en-US" sz="1600" b="1" dirty="0" smtClean="0">
                <a:solidFill>
                  <a:prstClr val="black"/>
                </a:solidFill>
                <a:latin typeface="Calibri Light"/>
                <a:ea typeface="MS PGothic" pitchFamily="34" charset="-128"/>
                <a:hlinkClick r:id="rId11"/>
              </a:rPr>
              <a:t>3D Dynamic Mapping</a:t>
            </a:r>
            <a:endParaRPr lang="en-US" sz="1600" b="1" dirty="0" smtClean="0">
              <a:solidFill>
                <a:prstClr val="black"/>
              </a:solidFill>
              <a:latin typeface="Calibri Light"/>
              <a:ea typeface="MS PGothic" pitchFamily="34" charset="-128"/>
            </a:endParaRPr>
          </a:p>
        </p:txBody>
      </p:sp>
      <p:sp>
        <p:nvSpPr>
          <p:cNvPr id="47" name="TextBox 28"/>
          <p:cNvSpPr txBox="1"/>
          <p:nvPr/>
        </p:nvSpPr>
        <p:spPr>
          <a:xfrm>
            <a:off x="179619" y="827383"/>
            <a:ext cx="4395179" cy="52322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buFontTx/>
              <a:buNone/>
            </a:pPr>
            <a:r>
              <a:rPr lang="en-US" sz="2800" b="1" dirty="0" smtClean="0">
                <a:solidFill>
                  <a:srgbClr val="0070C0"/>
                </a:solidFill>
                <a:ea typeface="Garamond" charset="0"/>
                <a:cs typeface="Garamond" charset="0"/>
              </a:rPr>
              <a:t>https://scitech.dhs.gov/hsip</a:t>
            </a:r>
            <a:endParaRPr lang="en-US" sz="2800" b="1" dirty="0">
              <a:solidFill>
                <a:srgbClr val="0070C0"/>
              </a:solidFill>
              <a:ea typeface="Garamond" charset="0"/>
              <a:cs typeface="Garamond" charset="0"/>
            </a:endParaRPr>
          </a:p>
        </p:txBody>
      </p:sp>
      <p:sp>
        <p:nvSpPr>
          <p:cNvPr id="48" name="TextBox 30"/>
          <p:cNvSpPr txBox="1"/>
          <p:nvPr/>
        </p:nvSpPr>
        <p:spPr>
          <a:xfrm>
            <a:off x="236563" y="1759898"/>
            <a:ext cx="2127656" cy="95410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buFontTx/>
              <a:buNone/>
            </a:pPr>
            <a:r>
              <a:rPr lang="en-US" sz="2800" b="1" dirty="0" smtClean="0">
                <a:solidFill>
                  <a:srgbClr val="008000"/>
                </a:solidFill>
                <a:ea typeface="Garamond" charset="0"/>
                <a:cs typeface="Garamond" charset="0"/>
              </a:rPr>
              <a:t>Accepting </a:t>
            </a:r>
          </a:p>
          <a:p>
            <a:pPr fontAlgn="auto">
              <a:lnSpc>
                <a:spcPct val="100000"/>
              </a:lnSpc>
              <a:spcBef>
                <a:spcPts val="0"/>
              </a:spcBef>
              <a:spcAft>
                <a:spcPts val="0"/>
              </a:spcAft>
              <a:buFontTx/>
              <a:buNone/>
            </a:pPr>
            <a:r>
              <a:rPr lang="en-US" sz="2800" b="1" dirty="0" smtClean="0">
                <a:solidFill>
                  <a:srgbClr val="008000"/>
                </a:solidFill>
                <a:ea typeface="Garamond" charset="0"/>
                <a:cs typeface="Garamond" charset="0"/>
              </a:rPr>
              <a:t>Applications:</a:t>
            </a:r>
            <a:endParaRPr lang="en-US" sz="2800" b="1" dirty="0">
              <a:solidFill>
                <a:srgbClr val="008000"/>
              </a:solidFill>
              <a:ea typeface="Garamond" charset="0"/>
              <a:cs typeface="Garamond" charset="0"/>
            </a:endParaRPr>
          </a:p>
        </p:txBody>
      </p:sp>
      <p:sp>
        <p:nvSpPr>
          <p:cNvPr id="49" name="TextBox 31"/>
          <p:cNvSpPr txBox="1"/>
          <p:nvPr/>
        </p:nvSpPr>
        <p:spPr>
          <a:xfrm>
            <a:off x="248667" y="3737213"/>
            <a:ext cx="2028595" cy="95410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lnSpc>
                <a:spcPct val="100000"/>
              </a:lnSpc>
              <a:spcBef>
                <a:spcPts val="0"/>
              </a:spcBef>
              <a:spcAft>
                <a:spcPts val="0"/>
              </a:spcAft>
              <a:buFontTx/>
              <a:buNone/>
            </a:pPr>
            <a:r>
              <a:rPr lang="en-US" sz="2800" b="1" dirty="0" smtClean="0">
                <a:solidFill>
                  <a:srgbClr val="FF0000"/>
                </a:solidFill>
                <a:ea typeface="Garamond" charset="0"/>
                <a:cs typeface="Garamond" charset="0"/>
              </a:rPr>
              <a:t>Applications</a:t>
            </a:r>
          </a:p>
          <a:p>
            <a:pPr fontAlgn="auto">
              <a:lnSpc>
                <a:spcPct val="100000"/>
              </a:lnSpc>
              <a:spcBef>
                <a:spcPts val="0"/>
              </a:spcBef>
              <a:spcAft>
                <a:spcPts val="0"/>
              </a:spcAft>
              <a:buFontTx/>
              <a:buNone/>
            </a:pPr>
            <a:r>
              <a:rPr lang="en-US" sz="2800" b="1" dirty="0" smtClean="0">
                <a:solidFill>
                  <a:srgbClr val="FF0000"/>
                </a:solidFill>
                <a:ea typeface="Garamond" charset="0"/>
                <a:cs typeface="Garamond" charset="0"/>
              </a:rPr>
              <a:t>Closed:</a:t>
            </a:r>
            <a:endParaRPr lang="en-US" sz="2800" b="1" dirty="0">
              <a:solidFill>
                <a:srgbClr val="FF0000"/>
              </a:solidFill>
              <a:ea typeface="Garamond" charset="0"/>
              <a:cs typeface="Garamond" charset="0"/>
            </a:endParaRPr>
          </a:p>
        </p:txBody>
      </p:sp>
    </p:spTree>
    <p:extLst>
      <p:ext uri="{BB962C8B-B14F-4D97-AF65-F5344CB8AC3E}">
        <p14:creationId xmlns:p14="http://schemas.microsoft.com/office/powerpoint/2010/main" val="501199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836136" y="1424372"/>
          <a:ext cx="7471728" cy="2287016"/>
        </p:xfrm>
        <a:graphic>
          <a:graphicData uri="http://schemas.openxmlformats.org/drawingml/2006/table">
            <a:tbl>
              <a:tblPr firstRow="1" bandRow="1">
                <a:tableStyleId>{5C22544A-7EE6-4342-B048-85BDC9FD1C3A}</a:tableStyleId>
              </a:tblPr>
              <a:tblGrid>
                <a:gridCol w="1162368"/>
                <a:gridCol w="1371600"/>
                <a:gridCol w="1275048"/>
                <a:gridCol w="3662712"/>
              </a:tblGrid>
              <a:tr h="449645">
                <a:tc gridSpan="4">
                  <a:txBody>
                    <a:bodyPr/>
                    <a:lstStyle/>
                    <a:p>
                      <a:r>
                        <a:rPr lang="en-US" sz="1800" b="1" dirty="0" smtClean="0">
                          <a:latin typeface="+mn-lt"/>
                        </a:rPr>
                        <a:t>Performance-based funding steps</a:t>
                      </a:r>
                      <a:endParaRPr lang="en-US" sz="1800" b="1" dirty="0">
                        <a:latin typeface="+mn-lt"/>
                      </a:endParaRPr>
                    </a:p>
                  </a:txBody>
                  <a:tcPr marL="91421" marR="91421"/>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65771">
                <a:tc>
                  <a:txBody>
                    <a:bodyPr/>
                    <a:lstStyle/>
                    <a:p>
                      <a:r>
                        <a:rPr lang="en-US" sz="1800" b="1" dirty="0" smtClean="0">
                          <a:latin typeface="+mn-lt"/>
                        </a:rPr>
                        <a:t>Phase</a:t>
                      </a:r>
                      <a:r>
                        <a:rPr lang="en-US" sz="1800" b="1" baseline="0" dirty="0" smtClean="0">
                          <a:latin typeface="+mn-lt"/>
                        </a:rPr>
                        <a:t> 1</a:t>
                      </a:r>
                      <a:endParaRPr lang="en-US" sz="1800" b="1" dirty="0">
                        <a:latin typeface="+mn-lt"/>
                      </a:endParaRPr>
                    </a:p>
                  </a:txBody>
                  <a:tcPr marL="91421" marR="91421"/>
                </a:tc>
                <a:tc>
                  <a:txBody>
                    <a:bodyPr/>
                    <a:lstStyle/>
                    <a:p>
                      <a:r>
                        <a:rPr lang="en-US" sz="1800" b="1" dirty="0" smtClean="0">
                          <a:latin typeface="+mn-lt"/>
                        </a:rPr>
                        <a:t>$50-200K</a:t>
                      </a:r>
                      <a:endParaRPr lang="en-US" sz="1800" b="1" dirty="0">
                        <a:latin typeface="+mn-lt"/>
                      </a:endParaRPr>
                    </a:p>
                  </a:txBody>
                  <a:tcPr marL="91421" marR="91421"/>
                </a:tc>
                <a:tc>
                  <a:txBody>
                    <a:bodyPr/>
                    <a:lstStyle/>
                    <a:p>
                      <a:r>
                        <a:rPr lang="en-US" sz="1800" b="1" dirty="0" smtClean="0">
                          <a:latin typeface="+mn-lt"/>
                        </a:rPr>
                        <a:t>3-6 months</a:t>
                      </a:r>
                      <a:endParaRPr lang="en-US" sz="1800" b="1" dirty="0">
                        <a:latin typeface="+mn-lt"/>
                      </a:endParaRPr>
                    </a:p>
                  </a:txBody>
                  <a:tcPr marL="91421" marR="91421"/>
                </a:tc>
                <a:tc>
                  <a:txBody>
                    <a:bodyPr/>
                    <a:lstStyle/>
                    <a:p>
                      <a:r>
                        <a:rPr lang="en-US" sz="1800" b="1" dirty="0" smtClean="0">
                          <a:latin typeface="+mn-lt"/>
                        </a:rPr>
                        <a:t>Proof</a:t>
                      </a:r>
                      <a:r>
                        <a:rPr lang="en-US" sz="1800" b="1" baseline="0" dirty="0" smtClean="0">
                          <a:latin typeface="+mn-lt"/>
                        </a:rPr>
                        <a:t> of concept demo</a:t>
                      </a:r>
                      <a:endParaRPr lang="en-US" sz="1800" b="1" dirty="0">
                        <a:latin typeface="+mn-lt"/>
                      </a:endParaRPr>
                    </a:p>
                  </a:txBody>
                  <a:tcPr marL="91421" marR="91421"/>
                </a:tc>
              </a:tr>
              <a:tr h="457200">
                <a:tc>
                  <a:txBody>
                    <a:bodyPr/>
                    <a:lstStyle/>
                    <a:p>
                      <a:r>
                        <a:rPr lang="en-US" sz="1800" b="1" dirty="0" smtClean="0">
                          <a:latin typeface="+mn-lt"/>
                        </a:rPr>
                        <a:t>Phase 2</a:t>
                      </a:r>
                      <a:endParaRPr lang="en-US" sz="1800" b="1" dirty="0">
                        <a:latin typeface="+mn-lt"/>
                      </a:endParaRPr>
                    </a:p>
                  </a:txBody>
                  <a:tcPr marL="91421" marR="91421"/>
                </a:tc>
                <a:tc>
                  <a:txBody>
                    <a:bodyPr/>
                    <a:lstStyle/>
                    <a:p>
                      <a:r>
                        <a:rPr lang="en-US" sz="1800" b="1" dirty="0" smtClean="0">
                          <a:latin typeface="+mn-lt"/>
                        </a:rPr>
                        <a:t>$50-200K</a:t>
                      </a:r>
                      <a:endParaRPr lang="en-US" sz="1800" b="1" dirty="0">
                        <a:latin typeface="+mn-lt"/>
                      </a:endParaRPr>
                    </a:p>
                  </a:txBody>
                  <a:tcPr marL="91421" marR="91421"/>
                </a:tc>
                <a:tc>
                  <a:txBody>
                    <a:bodyPr/>
                    <a:lstStyle/>
                    <a:p>
                      <a:r>
                        <a:rPr lang="en-US" sz="1800" b="1" dirty="0" smtClean="0">
                          <a:latin typeface="+mn-lt"/>
                        </a:rPr>
                        <a:t>3-6 months</a:t>
                      </a:r>
                      <a:endParaRPr lang="en-US" sz="1800" b="1" dirty="0">
                        <a:latin typeface="+mn-lt"/>
                      </a:endParaRPr>
                    </a:p>
                  </a:txBody>
                  <a:tcPr marL="91421" marR="91421"/>
                </a:tc>
                <a:tc>
                  <a:txBody>
                    <a:bodyPr/>
                    <a:lstStyle/>
                    <a:p>
                      <a:r>
                        <a:rPr lang="en-US" sz="1800" b="1" dirty="0" smtClean="0">
                          <a:latin typeface="+mn-lt"/>
                        </a:rPr>
                        <a:t>Demo pilot-ready</a:t>
                      </a:r>
                      <a:r>
                        <a:rPr lang="en-US" sz="1800" b="1" baseline="0" dirty="0" smtClean="0">
                          <a:latin typeface="+mn-lt"/>
                        </a:rPr>
                        <a:t> prototype</a:t>
                      </a:r>
                      <a:endParaRPr lang="en-US" sz="1800" b="1" dirty="0">
                        <a:latin typeface="+mn-lt"/>
                      </a:endParaRPr>
                    </a:p>
                  </a:txBody>
                  <a:tcPr marL="91421" marR="91421"/>
                </a:tc>
              </a:tr>
              <a:tr h="484094">
                <a:tc>
                  <a:txBody>
                    <a:bodyPr/>
                    <a:lstStyle/>
                    <a:p>
                      <a:r>
                        <a:rPr lang="en-US" sz="1800" b="1" dirty="0" smtClean="0">
                          <a:latin typeface="+mn-lt"/>
                        </a:rPr>
                        <a:t>Phase 3</a:t>
                      </a:r>
                      <a:endParaRPr lang="en-US" sz="1800" b="1" dirty="0">
                        <a:latin typeface="+mn-lt"/>
                      </a:endParaRPr>
                    </a:p>
                  </a:txBody>
                  <a:tcPr marL="91421" marR="91421"/>
                </a:tc>
                <a:tc>
                  <a:txBody>
                    <a:bodyPr/>
                    <a:lstStyle/>
                    <a:p>
                      <a:r>
                        <a:rPr lang="en-US" sz="1800" b="1" dirty="0" smtClean="0">
                          <a:latin typeface="+mn-lt"/>
                        </a:rPr>
                        <a:t>$50-200K</a:t>
                      </a:r>
                      <a:endParaRPr lang="en-US" sz="1800" b="1" dirty="0">
                        <a:latin typeface="+mn-lt"/>
                      </a:endParaRPr>
                    </a:p>
                  </a:txBody>
                  <a:tcPr marL="91421" marR="91421"/>
                </a:tc>
                <a:tc>
                  <a:txBody>
                    <a:bodyPr/>
                    <a:lstStyle/>
                    <a:p>
                      <a:r>
                        <a:rPr lang="en-US" sz="1800" b="1" dirty="0" smtClean="0">
                          <a:latin typeface="+mn-lt"/>
                        </a:rPr>
                        <a:t>3-6 months</a:t>
                      </a:r>
                      <a:endParaRPr lang="en-US" sz="1800" b="1" dirty="0">
                        <a:latin typeface="+mn-lt"/>
                      </a:endParaRPr>
                    </a:p>
                  </a:txBody>
                  <a:tcPr marL="91421" marR="91421"/>
                </a:tc>
                <a:tc>
                  <a:txBody>
                    <a:bodyPr/>
                    <a:lstStyle/>
                    <a:p>
                      <a:r>
                        <a:rPr lang="en-US" sz="1800" b="1" dirty="0" smtClean="0">
                          <a:latin typeface="+mn-lt"/>
                        </a:rPr>
                        <a:t>Pilot test prototype</a:t>
                      </a:r>
                      <a:r>
                        <a:rPr lang="en-US" sz="1800" b="1" baseline="0" dirty="0" smtClean="0">
                          <a:latin typeface="+mn-lt"/>
                        </a:rPr>
                        <a:t> in operations</a:t>
                      </a:r>
                      <a:endParaRPr lang="en-US" sz="1800" b="1" dirty="0">
                        <a:latin typeface="+mn-lt"/>
                      </a:endParaRPr>
                    </a:p>
                  </a:txBody>
                  <a:tcPr marL="91421" marR="91421"/>
                </a:tc>
              </a:tr>
              <a:tr h="430306">
                <a:tc>
                  <a:txBody>
                    <a:bodyPr/>
                    <a:lstStyle/>
                    <a:p>
                      <a:r>
                        <a:rPr lang="en-US" sz="1800" b="1" dirty="0" smtClean="0">
                          <a:latin typeface="+mn-lt"/>
                        </a:rPr>
                        <a:t>Phase 4</a:t>
                      </a:r>
                      <a:endParaRPr lang="en-US" sz="1800" b="1" dirty="0">
                        <a:latin typeface="+mn-lt"/>
                      </a:endParaRPr>
                    </a:p>
                  </a:txBody>
                  <a:tcPr marL="91421" marR="91421"/>
                </a:tc>
                <a:tc>
                  <a:txBody>
                    <a:bodyPr/>
                    <a:lstStyle/>
                    <a:p>
                      <a:r>
                        <a:rPr lang="en-US" sz="1800" b="1" dirty="0" smtClean="0">
                          <a:latin typeface="+mn-lt"/>
                        </a:rPr>
                        <a:t>$50-200K</a:t>
                      </a:r>
                      <a:endParaRPr lang="en-US" sz="1800" b="1" dirty="0">
                        <a:latin typeface="+mn-lt"/>
                      </a:endParaRPr>
                    </a:p>
                  </a:txBody>
                  <a:tcPr marL="91421" marR="91421"/>
                </a:tc>
                <a:tc>
                  <a:txBody>
                    <a:bodyPr/>
                    <a:lstStyle/>
                    <a:p>
                      <a:r>
                        <a:rPr lang="en-US" sz="1800" b="1" dirty="0" smtClean="0">
                          <a:latin typeface="+mn-lt"/>
                        </a:rPr>
                        <a:t>3-6 months</a:t>
                      </a:r>
                      <a:endParaRPr lang="en-US" sz="1800" b="1" dirty="0">
                        <a:latin typeface="+mn-lt"/>
                      </a:endParaRPr>
                    </a:p>
                  </a:txBody>
                  <a:tcPr marL="91421" marR="91421"/>
                </a:tc>
                <a:tc>
                  <a:txBody>
                    <a:bodyPr/>
                    <a:lstStyle/>
                    <a:p>
                      <a:r>
                        <a:rPr lang="en-US" sz="1800" b="1" dirty="0" smtClean="0">
                          <a:latin typeface="+mn-lt"/>
                        </a:rPr>
                        <a:t>Test in various operational scenarios</a:t>
                      </a:r>
                      <a:endParaRPr lang="en-US" sz="1800" b="1" dirty="0">
                        <a:latin typeface="+mn-lt"/>
                      </a:endParaRPr>
                    </a:p>
                  </a:txBody>
                  <a:tcPr marL="91421" marR="91421"/>
                </a:tc>
              </a:tr>
            </a:tbl>
          </a:graphicData>
        </a:graphic>
      </p:graphicFrame>
      <p:sp>
        <p:nvSpPr>
          <p:cNvPr id="8" name="TextBox 7"/>
          <p:cNvSpPr txBox="1"/>
          <p:nvPr/>
        </p:nvSpPr>
        <p:spPr>
          <a:xfrm>
            <a:off x="753904" y="1047981"/>
            <a:ext cx="7636192" cy="400110"/>
          </a:xfrm>
          <a:prstGeom prst="rect">
            <a:avLst/>
          </a:prstGeom>
          <a:noFill/>
        </p:spPr>
        <p:txBody>
          <a:bodyPr wrap="square">
            <a:spAutoFit/>
          </a:bodyPr>
          <a:lstStyle/>
          <a:p>
            <a:pPr algn="ctr" fontAlgn="auto">
              <a:lnSpc>
                <a:spcPct val="100000"/>
              </a:lnSpc>
              <a:spcBef>
                <a:spcPts val="0"/>
              </a:spcBef>
              <a:spcAft>
                <a:spcPts val="0"/>
              </a:spcAft>
              <a:buFontTx/>
              <a:buNone/>
            </a:pPr>
            <a:r>
              <a:rPr lang="en-US" b="1" dirty="0" smtClean="0">
                <a:solidFill>
                  <a:srgbClr val="000000"/>
                </a:solidFill>
                <a:latin typeface="Calibri Light" charset="0"/>
                <a:ea typeface="MS PGothic" charset="0"/>
                <a:cs typeface="MS PGothic" charset="0"/>
              </a:rPr>
              <a:t>Potential for $800K</a:t>
            </a:r>
            <a:r>
              <a:rPr lang="en-US" b="1" dirty="0">
                <a:solidFill>
                  <a:srgbClr val="000000"/>
                </a:solidFill>
                <a:latin typeface="Calibri Light" charset="0"/>
                <a:ea typeface="MS PGothic" charset="0"/>
                <a:cs typeface="MS PGothic" charset="0"/>
              </a:rPr>
              <a:t>;</a:t>
            </a:r>
            <a:r>
              <a:rPr lang="en-US" b="1" dirty="0" smtClean="0">
                <a:solidFill>
                  <a:srgbClr val="000000"/>
                </a:solidFill>
                <a:latin typeface="Calibri Light" charset="0"/>
                <a:ea typeface="MS PGothic" charset="0"/>
                <a:cs typeface="MS PGothic" charset="0"/>
              </a:rPr>
              <a:t> </a:t>
            </a:r>
            <a:r>
              <a:rPr lang="en-US" b="1" dirty="0">
                <a:solidFill>
                  <a:srgbClr val="000000"/>
                </a:solidFill>
                <a:latin typeface="Calibri Light" charset="0"/>
                <a:ea typeface="MS PGothic" charset="0"/>
                <a:cs typeface="MS PGothic" charset="0"/>
              </a:rPr>
              <a:t>U</a:t>
            </a:r>
            <a:r>
              <a:rPr lang="en-US" b="1" dirty="0" smtClean="0">
                <a:solidFill>
                  <a:srgbClr val="000000"/>
                </a:solidFill>
                <a:latin typeface="Calibri Light" charset="0"/>
                <a:ea typeface="MS PGothic" charset="0"/>
                <a:cs typeface="MS PGothic" charset="0"/>
              </a:rPr>
              <a:t>p to 24 months</a:t>
            </a:r>
            <a:endParaRPr lang="en-US" b="1" dirty="0">
              <a:solidFill>
                <a:srgbClr val="000000"/>
              </a:solidFill>
              <a:latin typeface="Calibri Light" charset="0"/>
              <a:ea typeface="MS PGothic" charset="0"/>
              <a:cs typeface="MS PGothic" charset="0"/>
            </a:endParaRPr>
          </a:p>
        </p:txBody>
      </p:sp>
      <p:sp>
        <p:nvSpPr>
          <p:cNvPr id="9" name="TextBox 8"/>
          <p:cNvSpPr txBox="1"/>
          <p:nvPr/>
        </p:nvSpPr>
        <p:spPr>
          <a:xfrm>
            <a:off x="753904" y="3959807"/>
            <a:ext cx="7553960" cy="1015663"/>
          </a:xfrm>
          <a:prstGeom prst="rect">
            <a:avLst/>
          </a:prstGeom>
          <a:noFill/>
        </p:spPr>
        <p:txBody>
          <a:bodyPr wrap="square">
            <a:spAutoFit/>
          </a:bodyPr>
          <a:lstStyle/>
          <a:p>
            <a:pPr marL="342900" indent="-342900" fontAlgn="auto">
              <a:lnSpc>
                <a:spcPct val="100000"/>
              </a:lnSpc>
              <a:spcBef>
                <a:spcPts val="0"/>
              </a:spcBef>
              <a:spcAft>
                <a:spcPts val="0"/>
              </a:spcAft>
              <a:buFont typeface="Arial" panose="020B0604020202020204" pitchFamily="34" charset="0"/>
              <a:buChar char="•"/>
            </a:pPr>
            <a:r>
              <a:rPr lang="en-US" b="1" dirty="0" smtClean="0">
                <a:solidFill>
                  <a:srgbClr val="000000"/>
                </a:solidFill>
                <a:latin typeface="Calibri Light" charset="0"/>
                <a:ea typeface="MS PGothic" charset="0"/>
                <a:cs typeface="MS PGothic" charset="0"/>
              </a:rPr>
              <a:t>Rolling applications reviewed monthly or quarterly, topic-dependent</a:t>
            </a:r>
          </a:p>
          <a:p>
            <a:pPr marL="342900" indent="-342900" fontAlgn="auto">
              <a:lnSpc>
                <a:spcPct val="100000"/>
              </a:lnSpc>
              <a:spcBef>
                <a:spcPts val="0"/>
              </a:spcBef>
              <a:spcAft>
                <a:spcPts val="0"/>
              </a:spcAft>
              <a:buFont typeface="Arial" panose="020B0604020202020204" pitchFamily="34" charset="0"/>
              <a:buChar char="•"/>
            </a:pPr>
            <a:r>
              <a:rPr lang="en-US" b="1" dirty="0" smtClean="0">
                <a:solidFill>
                  <a:srgbClr val="000000"/>
                </a:solidFill>
                <a:latin typeface="Calibri Light" charset="0"/>
                <a:ea typeface="MS PGothic" charset="0"/>
                <a:cs typeface="MS PGothic" charset="0"/>
              </a:rPr>
              <a:t>If invited to pitch, funding decision made same day</a:t>
            </a:r>
          </a:p>
          <a:p>
            <a:pPr marL="342900" indent="-342900" fontAlgn="auto">
              <a:lnSpc>
                <a:spcPct val="100000"/>
              </a:lnSpc>
              <a:spcBef>
                <a:spcPts val="0"/>
              </a:spcBef>
              <a:spcAft>
                <a:spcPts val="0"/>
              </a:spcAft>
              <a:buFont typeface="Arial" panose="020B0604020202020204" pitchFamily="34" charset="0"/>
              <a:buChar char="•"/>
            </a:pPr>
            <a:r>
              <a:rPr lang="en-US" b="1" dirty="0" smtClean="0">
                <a:solidFill>
                  <a:srgbClr val="000000"/>
                </a:solidFill>
                <a:latin typeface="Calibri Light" charset="0"/>
                <a:ea typeface="MS PGothic" charset="0"/>
                <a:cs typeface="MS PGothic" charset="0"/>
              </a:rPr>
              <a:t>Contract awarded within 30-60 days</a:t>
            </a:r>
            <a:endParaRPr lang="en-US" b="1" dirty="0">
              <a:solidFill>
                <a:srgbClr val="000000"/>
              </a:solidFill>
              <a:latin typeface="Calibri Light" charset="0"/>
              <a:ea typeface="MS PGothic" charset="0"/>
              <a:cs typeface="MS PGothic" charset="0"/>
            </a:endParaRPr>
          </a:p>
        </p:txBody>
      </p:sp>
      <p:sp>
        <p:nvSpPr>
          <p:cNvPr id="11" name="TextBox 10"/>
          <p:cNvSpPr txBox="1"/>
          <p:nvPr/>
        </p:nvSpPr>
        <p:spPr>
          <a:xfrm>
            <a:off x="248194" y="139043"/>
            <a:ext cx="3758962" cy="830997"/>
          </a:xfrm>
          <a:prstGeom prst="rect">
            <a:avLst/>
          </a:prstGeom>
          <a:noFill/>
        </p:spPr>
        <p:txBody>
          <a:bodyPr wrap="none" rtlCol="0">
            <a:spAutoFit/>
          </a:bodyPr>
          <a:lstStyle/>
          <a:p>
            <a:pPr fontAlgn="auto">
              <a:lnSpc>
                <a:spcPct val="100000"/>
              </a:lnSpc>
              <a:spcBef>
                <a:spcPts val="0"/>
              </a:spcBef>
              <a:spcAft>
                <a:spcPts val="0"/>
              </a:spcAft>
              <a:buFontTx/>
              <a:buNone/>
            </a:pPr>
            <a:r>
              <a:rPr lang="en-US" sz="4800" b="1" dirty="0" smtClean="0">
                <a:solidFill>
                  <a:srgbClr val="002F80"/>
                </a:solidFill>
                <a:latin typeface="Calibri"/>
                <a:ea typeface="Garamond" charset="0"/>
                <a:cs typeface="Garamond" charset="0"/>
              </a:rPr>
              <a:t>How We Fund</a:t>
            </a:r>
            <a:endParaRPr lang="en-US" sz="4800" b="1" dirty="0">
              <a:solidFill>
                <a:srgbClr val="002F80"/>
              </a:solidFill>
              <a:latin typeface="Calibri"/>
              <a:ea typeface="Garamond" charset="0"/>
              <a:cs typeface="Garamond" charset="0"/>
            </a:endParaRPr>
          </a:p>
        </p:txBody>
      </p:sp>
      <p:sp>
        <p:nvSpPr>
          <p:cNvPr id="7" name="Slide Number Placeholder 4"/>
          <p:cNvSpPr>
            <a:spLocks noGrp="1"/>
          </p:cNvSpPr>
          <p:nvPr>
            <p:ph type="sldNum" sz="quarter" idx="12"/>
          </p:nvPr>
        </p:nvSpPr>
        <p:spPr>
          <a:xfrm>
            <a:off x="0" y="6480693"/>
            <a:ext cx="9144000" cy="365125"/>
          </a:xfrm>
        </p:spPr>
        <p:txBody>
          <a:bodyPr/>
          <a:lstStyle/>
          <a:p>
            <a:fld id="{3C174308-C41C-4386-96CC-1A0DB24119FB}" type="slidenum">
              <a:rPr lang="en-US" smtClean="0">
                <a:solidFill>
                  <a:prstClr val="white"/>
                </a:solidFill>
              </a:rPr>
              <a:pPr/>
              <a:t>23</a:t>
            </a:fld>
            <a:endParaRPr lang="en-US" dirty="0">
              <a:solidFill>
                <a:prstClr val="white"/>
              </a:solidFill>
            </a:endParaRPr>
          </a:p>
        </p:txBody>
      </p:sp>
    </p:spTree>
    <p:extLst>
      <p:ext uri="{BB962C8B-B14F-4D97-AF65-F5344CB8AC3E}">
        <p14:creationId xmlns:p14="http://schemas.microsoft.com/office/powerpoint/2010/main" val="3440011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7396" y="166170"/>
            <a:ext cx="3105538" cy="769441"/>
          </a:xfrm>
          <a:noFill/>
        </p:spPr>
        <p:txBody>
          <a:bodyPr wrap="none" rtlCol="0">
            <a:spAutoFit/>
          </a:bodyPr>
          <a:lstStyle/>
          <a:p>
            <a:r>
              <a:rPr lang="en-US" sz="4800" b="1" dirty="0">
                <a:solidFill>
                  <a:srgbClr val="002F80"/>
                </a:solidFill>
                <a:latin typeface="+mn-lt"/>
                <a:ea typeface="Garamond" charset="0"/>
                <a:cs typeface="Garamond" charset="0"/>
              </a:rPr>
              <a:t>Latest Stats</a:t>
            </a:r>
          </a:p>
        </p:txBody>
      </p:sp>
      <p:grpSp>
        <p:nvGrpSpPr>
          <p:cNvPr id="5" name="Group 4"/>
          <p:cNvGrpSpPr/>
          <p:nvPr/>
        </p:nvGrpSpPr>
        <p:grpSpPr>
          <a:xfrm>
            <a:off x="214692" y="916990"/>
            <a:ext cx="6731193" cy="3878208"/>
            <a:chOff x="1900475" y="984470"/>
            <a:chExt cx="6731193" cy="387820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885" y="1381007"/>
              <a:ext cx="5750373" cy="3481671"/>
            </a:xfrm>
            <a:prstGeom prst="rect">
              <a:avLst/>
            </a:prstGeom>
          </p:spPr>
        </p:pic>
        <p:sp>
          <p:nvSpPr>
            <p:cNvPr id="8" name="Oval 7"/>
            <p:cNvSpPr/>
            <p:nvPr/>
          </p:nvSpPr>
          <p:spPr>
            <a:xfrm>
              <a:off x="2394559" y="2592758"/>
              <a:ext cx="383458" cy="38345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49</a:t>
              </a:r>
              <a:endParaRPr lang="en-US" sz="1800" b="1" dirty="0">
                <a:solidFill>
                  <a:srgbClr val="C00000"/>
                </a:solidFill>
              </a:endParaRPr>
            </a:p>
          </p:txBody>
        </p:sp>
        <p:sp>
          <p:nvSpPr>
            <p:cNvPr id="9" name="Oval 8"/>
            <p:cNvSpPr/>
            <p:nvPr/>
          </p:nvSpPr>
          <p:spPr>
            <a:xfrm>
              <a:off x="3443966" y="1994869"/>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2</a:t>
              </a:r>
              <a:endParaRPr lang="en-US" sz="1800" b="1" dirty="0">
                <a:solidFill>
                  <a:srgbClr val="C00000"/>
                </a:solidFill>
              </a:endParaRPr>
            </a:p>
          </p:txBody>
        </p:sp>
        <p:sp>
          <p:nvSpPr>
            <p:cNvPr id="10" name="Oval 9"/>
            <p:cNvSpPr/>
            <p:nvPr/>
          </p:nvSpPr>
          <p:spPr>
            <a:xfrm>
              <a:off x="4243024" y="2693892"/>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4</a:t>
              </a:r>
            </a:p>
          </p:txBody>
        </p:sp>
        <p:sp>
          <p:nvSpPr>
            <p:cNvPr id="12" name="Oval 11"/>
            <p:cNvSpPr/>
            <p:nvPr/>
          </p:nvSpPr>
          <p:spPr>
            <a:xfrm>
              <a:off x="4778882" y="4085157"/>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8</a:t>
              </a:r>
            </a:p>
          </p:txBody>
        </p:sp>
        <p:sp>
          <p:nvSpPr>
            <p:cNvPr id="13" name="Oval 12"/>
            <p:cNvSpPr/>
            <p:nvPr/>
          </p:nvSpPr>
          <p:spPr>
            <a:xfrm>
              <a:off x="6906599" y="2607272"/>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21</a:t>
              </a:r>
              <a:endParaRPr lang="en-US" sz="1800" b="1" dirty="0">
                <a:solidFill>
                  <a:srgbClr val="C00000"/>
                </a:solidFill>
              </a:endParaRPr>
            </a:p>
          </p:txBody>
        </p:sp>
        <p:sp>
          <p:nvSpPr>
            <p:cNvPr id="14" name="Oval 13"/>
            <p:cNvSpPr/>
            <p:nvPr/>
          </p:nvSpPr>
          <p:spPr>
            <a:xfrm>
              <a:off x="7454948" y="202493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6</a:t>
              </a:r>
            </a:p>
          </p:txBody>
        </p:sp>
        <p:sp>
          <p:nvSpPr>
            <p:cNvPr id="15" name="Oval 14"/>
            <p:cNvSpPr/>
            <p:nvPr/>
          </p:nvSpPr>
          <p:spPr>
            <a:xfrm>
              <a:off x="7850830" y="1692443"/>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2</a:t>
              </a:r>
              <a:endParaRPr lang="en-US" sz="1800" b="1" dirty="0">
                <a:solidFill>
                  <a:srgbClr val="C00000"/>
                </a:solidFill>
              </a:endParaRPr>
            </a:p>
          </p:txBody>
        </p:sp>
        <p:sp>
          <p:nvSpPr>
            <p:cNvPr id="16" name="Oval 15"/>
            <p:cNvSpPr/>
            <p:nvPr/>
          </p:nvSpPr>
          <p:spPr>
            <a:xfrm>
              <a:off x="6391372" y="250967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2</a:t>
              </a:r>
            </a:p>
          </p:txBody>
        </p:sp>
        <p:sp>
          <p:nvSpPr>
            <p:cNvPr id="17" name="Oval 16"/>
            <p:cNvSpPr/>
            <p:nvPr/>
          </p:nvSpPr>
          <p:spPr>
            <a:xfrm>
              <a:off x="5708031" y="2500370"/>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3</a:t>
              </a:r>
            </a:p>
          </p:txBody>
        </p:sp>
        <p:sp>
          <p:nvSpPr>
            <p:cNvPr id="18" name="Oval 17"/>
            <p:cNvSpPr/>
            <p:nvPr/>
          </p:nvSpPr>
          <p:spPr>
            <a:xfrm>
              <a:off x="2532696" y="1768050"/>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3</a:t>
              </a:r>
            </a:p>
          </p:txBody>
        </p:sp>
        <p:sp>
          <p:nvSpPr>
            <p:cNvPr id="21" name="Oval 20"/>
            <p:cNvSpPr/>
            <p:nvPr/>
          </p:nvSpPr>
          <p:spPr>
            <a:xfrm>
              <a:off x="2664946" y="3128255"/>
              <a:ext cx="383458" cy="38345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13</a:t>
              </a:r>
              <a:endParaRPr lang="en-US" sz="1800" b="1" dirty="0">
                <a:solidFill>
                  <a:srgbClr val="C00000"/>
                </a:solidFill>
              </a:endParaRPr>
            </a:p>
          </p:txBody>
        </p:sp>
        <p:sp>
          <p:nvSpPr>
            <p:cNvPr id="22" name="Oval 21"/>
            <p:cNvSpPr/>
            <p:nvPr/>
          </p:nvSpPr>
          <p:spPr>
            <a:xfrm>
              <a:off x="7105667" y="2285029"/>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7</a:t>
              </a:r>
            </a:p>
          </p:txBody>
        </p:sp>
        <p:sp>
          <p:nvSpPr>
            <p:cNvPr id="23" name="Oval 22"/>
            <p:cNvSpPr/>
            <p:nvPr/>
          </p:nvSpPr>
          <p:spPr>
            <a:xfrm>
              <a:off x="6887812" y="390105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3</a:t>
              </a:r>
            </a:p>
          </p:txBody>
        </p:sp>
        <p:sp>
          <p:nvSpPr>
            <p:cNvPr id="24" name="Oval 23"/>
            <p:cNvSpPr/>
            <p:nvPr/>
          </p:nvSpPr>
          <p:spPr>
            <a:xfrm>
              <a:off x="6490309" y="354426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smtClean="0">
                  <a:solidFill>
                    <a:srgbClr val="C00000"/>
                  </a:solidFill>
                </a:rPr>
                <a:t>2</a:t>
              </a:r>
              <a:endParaRPr lang="en-US" sz="1800" b="1" dirty="0">
                <a:solidFill>
                  <a:srgbClr val="C00000"/>
                </a:solidFill>
              </a:endParaRPr>
            </a:p>
          </p:txBody>
        </p:sp>
        <p:sp>
          <p:nvSpPr>
            <p:cNvPr id="26" name="Oval 25"/>
            <p:cNvSpPr/>
            <p:nvPr/>
          </p:nvSpPr>
          <p:spPr>
            <a:xfrm>
              <a:off x="5937839" y="1213864"/>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3</a:t>
              </a:r>
            </a:p>
          </p:txBody>
        </p:sp>
        <p:sp>
          <p:nvSpPr>
            <p:cNvPr id="27" name="Oval 26"/>
            <p:cNvSpPr/>
            <p:nvPr/>
          </p:nvSpPr>
          <p:spPr>
            <a:xfrm>
              <a:off x="2937556" y="2462395"/>
              <a:ext cx="413084" cy="42501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2</a:t>
              </a:r>
            </a:p>
          </p:txBody>
        </p:sp>
        <p:sp>
          <p:nvSpPr>
            <p:cNvPr id="25" name="TextBox 24"/>
            <p:cNvSpPr txBox="1"/>
            <p:nvPr/>
          </p:nvSpPr>
          <p:spPr>
            <a:xfrm>
              <a:off x="6308685" y="1234371"/>
              <a:ext cx="1468732" cy="338554"/>
            </a:xfrm>
            <a:prstGeom prst="rect">
              <a:avLst/>
            </a:prstGeom>
            <a:noFill/>
          </p:spPr>
          <p:txBody>
            <a:bodyPr wrap="square">
              <a:spAutoFit/>
            </a:bodyPr>
            <a:lstStyle/>
            <a:p>
              <a:pPr fontAlgn="auto">
                <a:lnSpc>
                  <a:spcPct val="100000"/>
                </a:lnSpc>
                <a:spcBef>
                  <a:spcPts val="600"/>
                </a:spcBef>
                <a:spcAft>
                  <a:spcPts val="0"/>
                </a:spcAft>
                <a:buFontTx/>
                <a:buNone/>
                <a:defRPr/>
              </a:pPr>
              <a:r>
                <a:rPr lang="en-US" sz="1600" dirty="0" smtClean="0">
                  <a:solidFill>
                    <a:prstClr val="black"/>
                  </a:solidFill>
                  <a:latin typeface="Calibri Light"/>
                  <a:ea typeface="MS PGothic" pitchFamily="34" charset="-128"/>
                </a:rPr>
                <a:t>International</a:t>
              </a:r>
              <a:endParaRPr lang="en-US" sz="1600" dirty="0">
                <a:solidFill>
                  <a:prstClr val="black"/>
                </a:solidFill>
                <a:latin typeface="Calibri Light"/>
                <a:ea typeface="MS PGothic" pitchFamily="34" charset="-128"/>
              </a:endParaRPr>
            </a:p>
          </p:txBody>
        </p:sp>
        <p:sp>
          <p:nvSpPr>
            <p:cNvPr id="28" name="Oval 27"/>
            <p:cNvSpPr/>
            <p:nvPr/>
          </p:nvSpPr>
          <p:spPr>
            <a:xfrm>
              <a:off x="2647856" y="121012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1</a:t>
              </a:r>
            </a:p>
          </p:txBody>
        </p:sp>
        <p:sp>
          <p:nvSpPr>
            <p:cNvPr id="29" name="Oval 28"/>
            <p:cNvSpPr/>
            <p:nvPr/>
          </p:nvSpPr>
          <p:spPr>
            <a:xfrm>
              <a:off x="6975899" y="1914033"/>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1</a:t>
              </a:r>
            </a:p>
          </p:txBody>
        </p:sp>
        <p:sp>
          <p:nvSpPr>
            <p:cNvPr id="30" name="Oval 29"/>
            <p:cNvSpPr/>
            <p:nvPr/>
          </p:nvSpPr>
          <p:spPr>
            <a:xfrm>
              <a:off x="2969746" y="1611959"/>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3</a:t>
              </a:r>
            </a:p>
          </p:txBody>
        </p:sp>
        <p:sp>
          <p:nvSpPr>
            <p:cNvPr id="32" name="Oval 31"/>
            <p:cNvSpPr/>
            <p:nvPr/>
          </p:nvSpPr>
          <p:spPr>
            <a:xfrm>
              <a:off x="6024096" y="2768136"/>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1</a:t>
              </a:r>
            </a:p>
          </p:txBody>
        </p:sp>
        <p:sp>
          <p:nvSpPr>
            <p:cNvPr id="31" name="Oval 30"/>
            <p:cNvSpPr/>
            <p:nvPr/>
          </p:nvSpPr>
          <p:spPr>
            <a:xfrm>
              <a:off x="6089360" y="3667599"/>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2</a:t>
              </a:r>
            </a:p>
          </p:txBody>
        </p:sp>
        <p:sp>
          <p:nvSpPr>
            <p:cNvPr id="2" name="5-Point Star 1"/>
            <p:cNvSpPr/>
            <p:nvPr/>
          </p:nvSpPr>
          <p:spPr>
            <a:xfrm>
              <a:off x="1900475" y="2377968"/>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8</a:t>
              </a:r>
            </a:p>
          </p:txBody>
        </p:sp>
        <p:sp>
          <p:nvSpPr>
            <p:cNvPr id="33" name="5-Point Star 32"/>
            <p:cNvSpPr/>
            <p:nvPr/>
          </p:nvSpPr>
          <p:spPr>
            <a:xfrm>
              <a:off x="2227289" y="3254390"/>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3</a:t>
              </a:r>
            </a:p>
          </p:txBody>
        </p:sp>
        <p:sp>
          <p:nvSpPr>
            <p:cNvPr id="34" name="5-Point Star 33"/>
            <p:cNvSpPr/>
            <p:nvPr/>
          </p:nvSpPr>
          <p:spPr>
            <a:xfrm>
              <a:off x="2193084" y="984470"/>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2</a:t>
              </a:r>
            </a:p>
          </p:txBody>
        </p:sp>
        <p:sp>
          <p:nvSpPr>
            <p:cNvPr id="35" name="5-Point Star 34"/>
            <p:cNvSpPr/>
            <p:nvPr/>
          </p:nvSpPr>
          <p:spPr>
            <a:xfrm>
              <a:off x="4326554" y="3843437"/>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2</a:t>
              </a:r>
            </a:p>
          </p:txBody>
        </p:sp>
        <p:sp>
          <p:nvSpPr>
            <p:cNvPr id="36" name="5-Point Star 35"/>
            <p:cNvSpPr/>
            <p:nvPr/>
          </p:nvSpPr>
          <p:spPr>
            <a:xfrm>
              <a:off x="6774557" y="3311001"/>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2</a:t>
              </a:r>
            </a:p>
          </p:txBody>
        </p:sp>
        <p:sp>
          <p:nvSpPr>
            <p:cNvPr id="37" name="5-Point Star 36"/>
            <p:cNvSpPr/>
            <p:nvPr/>
          </p:nvSpPr>
          <p:spPr>
            <a:xfrm>
              <a:off x="8081549" y="1877125"/>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a:solidFill>
                    <a:prstClr val="white"/>
                  </a:solidFill>
                </a:rPr>
                <a:t>2</a:t>
              </a:r>
            </a:p>
          </p:txBody>
        </p:sp>
      </p:grpSp>
      <p:sp>
        <p:nvSpPr>
          <p:cNvPr id="45" name="Rectangle 44"/>
          <p:cNvSpPr/>
          <p:nvPr/>
        </p:nvSpPr>
        <p:spPr>
          <a:xfrm>
            <a:off x="7162901" y="35758"/>
            <a:ext cx="1737984" cy="5854405"/>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endParaRPr lang="en-US" sz="1800">
              <a:solidFill>
                <a:prstClr val="white"/>
              </a:solidFill>
            </a:endParaRPr>
          </a:p>
        </p:txBody>
      </p:sp>
      <p:sp>
        <p:nvSpPr>
          <p:cNvPr id="38" name="Oval 37"/>
          <p:cNvSpPr/>
          <p:nvPr/>
        </p:nvSpPr>
        <p:spPr>
          <a:xfrm>
            <a:off x="7435697" y="25475"/>
            <a:ext cx="1126432" cy="113696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4000" b="1" dirty="0">
                <a:solidFill>
                  <a:prstClr val="black"/>
                </a:solidFill>
              </a:rPr>
              <a:t>9</a:t>
            </a:r>
          </a:p>
        </p:txBody>
      </p:sp>
      <p:sp>
        <p:nvSpPr>
          <p:cNvPr id="4" name="Rectangle 3"/>
          <p:cNvSpPr/>
          <p:nvPr/>
        </p:nvSpPr>
        <p:spPr>
          <a:xfrm>
            <a:off x="7244077" y="826761"/>
            <a:ext cx="1544012" cy="369332"/>
          </a:xfrm>
          <a:prstGeom prst="rect">
            <a:avLst/>
          </a:prstGeom>
        </p:spPr>
        <p:txBody>
          <a:bodyPr wrap="none">
            <a:spAutoFit/>
          </a:bodyPr>
          <a:lstStyle/>
          <a:p>
            <a:pPr fontAlgn="auto">
              <a:lnSpc>
                <a:spcPct val="100000"/>
              </a:lnSpc>
              <a:spcBef>
                <a:spcPts val="600"/>
              </a:spcBef>
              <a:spcAft>
                <a:spcPts val="0"/>
              </a:spcAft>
              <a:buFontTx/>
              <a:buNone/>
              <a:defRPr/>
            </a:pPr>
            <a:r>
              <a:rPr lang="en-US" sz="1800" dirty="0" smtClean="0">
                <a:solidFill>
                  <a:prstClr val="black"/>
                </a:solidFill>
                <a:latin typeface="Corbel" panose="020B0503020204020204" pitchFamily="34" charset="0"/>
                <a:ea typeface="MS PGothic" pitchFamily="34" charset="-128"/>
              </a:rPr>
              <a:t>Funded Topics</a:t>
            </a:r>
            <a:endParaRPr lang="en-US" sz="1800" dirty="0">
              <a:solidFill>
                <a:prstClr val="black"/>
              </a:solidFill>
              <a:latin typeface="Corbel" panose="020B0503020204020204" pitchFamily="34" charset="0"/>
              <a:ea typeface="MS PGothic" pitchFamily="34" charset="-128"/>
            </a:endParaRPr>
          </a:p>
        </p:txBody>
      </p:sp>
      <p:sp>
        <p:nvSpPr>
          <p:cNvPr id="39" name="Oval 38"/>
          <p:cNvSpPr/>
          <p:nvPr/>
        </p:nvSpPr>
        <p:spPr>
          <a:xfrm>
            <a:off x="7423273" y="1157607"/>
            <a:ext cx="1126432" cy="113696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4000" b="1" dirty="0" smtClean="0">
                <a:solidFill>
                  <a:prstClr val="black"/>
                </a:solidFill>
              </a:rPr>
              <a:t>139</a:t>
            </a:r>
            <a:endParaRPr lang="en-US" sz="4000" b="1" dirty="0">
              <a:solidFill>
                <a:prstClr val="black"/>
              </a:solidFill>
            </a:endParaRPr>
          </a:p>
        </p:txBody>
      </p:sp>
      <p:sp>
        <p:nvSpPr>
          <p:cNvPr id="40" name="Rectangle 39"/>
          <p:cNvSpPr/>
          <p:nvPr/>
        </p:nvSpPr>
        <p:spPr>
          <a:xfrm>
            <a:off x="7291368" y="1986039"/>
            <a:ext cx="1369486" cy="369332"/>
          </a:xfrm>
          <a:prstGeom prst="rect">
            <a:avLst/>
          </a:prstGeom>
        </p:spPr>
        <p:txBody>
          <a:bodyPr wrap="none">
            <a:spAutoFit/>
          </a:bodyPr>
          <a:lstStyle/>
          <a:p>
            <a:pPr fontAlgn="auto">
              <a:lnSpc>
                <a:spcPct val="100000"/>
              </a:lnSpc>
              <a:spcBef>
                <a:spcPts val="600"/>
              </a:spcBef>
              <a:spcAft>
                <a:spcPts val="0"/>
              </a:spcAft>
              <a:buFontTx/>
              <a:buNone/>
              <a:defRPr/>
            </a:pPr>
            <a:r>
              <a:rPr lang="en-US" sz="1800" dirty="0" smtClean="0">
                <a:solidFill>
                  <a:prstClr val="black"/>
                </a:solidFill>
                <a:latin typeface="Corbel" panose="020B0503020204020204" pitchFamily="34" charset="0"/>
                <a:ea typeface="MS PGothic" pitchFamily="34" charset="-128"/>
              </a:rPr>
              <a:t>Applications</a:t>
            </a:r>
            <a:endParaRPr lang="en-US" sz="1800" dirty="0">
              <a:solidFill>
                <a:prstClr val="black"/>
              </a:solidFill>
              <a:latin typeface="Corbel" panose="020B0503020204020204" pitchFamily="34" charset="0"/>
              <a:ea typeface="MS PGothic" pitchFamily="34" charset="-128"/>
            </a:endParaRPr>
          </a:p>
        </p:txBody>
      </p:sp>
      <p:sp>
        <p:nvSpPr>
          <p:cNvPr id="41" name="Oval 40"/>
          <p:cNvSpPr/>
          <p:nvPr/>
        </p:nvSpPr>
        <p:spPr>
          <a:xfrm>
            <a:off x="7452066" y="2338111"/>
            <a:ext cx="1126432" cy="113696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4000" b="1" dirty="0" smtClean="0">
                <a:solidFill>
                  <a:prstClr val="black"/>
                </a:solidFill>
              </a:rPr>
              <a:t>34</a:t>
            </a:r>
            <a:endParaRPr lang="en-US" sz="4000" b="1" dirty="0">
              <a:solidFill>
                <a:prstClr val="black"/>
              </a:solidFill>
            </a:endParaRPr>
          </a:p>
        </p:txBody>
      </p:sp>
      <p:sp>
        <p:nvSpPr>
          <p:cNvPr id="42" name="Rectangle 41"/>
          <p:cNvSpPr/>
          <p:nvPr/>
        </p:nvSpPr>
        <p:spPr>
          <a:xfrm>
            <a:off x="7545503" y="3207929"/>
            <a:ext cx="882235" cy="369332"/>
          </a:xfrm>
          <a:prstGeom prst="rect">
            <a:avLst/>
          </a:prstGeom>
        </p:spPr>
        <p:txBody>
          <a:bodyPr wrap="none">
            <a:spAutoFit/>
          </a:bodyPr>
          <a:lstStyle/>
          <a:p>
            <a:pPr fontAlgn="auto">
              <a:lnSpc>
                <a:spcPct val="100000"/>
              </a:lnSpc>
              <a:spcBef>
                <a:spcPts val="600"/>
              </a:spcBef>
              <a:spcAft>
                <a:spcPts val="0"/>
              </a:spcAft>
              <a:buFontTx/>
              <a:buNone/>
              <a:defRPr/>
            </a:pPr>
            <a:r>
              <a:rPr lang="en-US" sz="1800" dirty="0" smtClean="0">
                <a:solidFill>
                  <a:prstClr val="black"/>
                </a:solidFill>
                <a:latin typeface="Corbel" panose="020B0503020204020204" pitchFamily="34" charset="0"/>
                <a:ea typeface="MS PGothic" pitchFamily="34" charset="-128"/>
              </a:rPr>
              <a:t>Pitches</a:t>
            </a:r>
            <a:endParaRPr lang="en-US" sz="1800" dirty="0">
              <a:solidFill>
                <a:prstClr val="black"/>
              </a:solidFill>
              <a:latin typeface="Corbel" panose="020B0503020204020204" pitchFamily="34" charset="0"/>
              <a:ea typeface="MS PGothic" pitchFamily="34" charset="-128"/>
            </a:endParaRPr>
          </a:p>
        </p:txBody>
      </p:sp>
      <p:sp>
        <p:nvSpPr>
          <p:cNvPr id="43" name="Oval 42"/>
          <p:cNvSpPr/>
          <p:nvPr/>
        </p:nvSpPr>
        <p:spPr>
          <a:xfrm>
            <a:off x="7423272" y="3548766"/>
            <a:ext cx="1126432" cy="113696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4000" b="1" dirty="0" smtClean="0">
                <a:solidFill>
                  <a:prstClr val="black"/>
                </a:solidFill>
              </a:rPr>
              <a:t>20</a:t>
            </a:r>
            <a:endParaRPr lang="en-US" sz="4000" b="1" dirty="0">
              <a:solidFill>
                <a:prstClr val="black"/>
              </a:solidFill>
            </a:endParaRPr>
          </a:p>
        </p:txBody>
      </p:sp>
      <p:sp>
        <p:nvSpPr>
          <p:cNvPr id="44" name="Rectangle 43"/>
          <p:cNvSpPr/>
          <p:nvPr/>
        </p:nvSpPr>
        <p:spPr>
          <a:xfrm>
            <a:off x="7168974" y="4363423"/>
            <a:ext cx="1763974" cy="369332"/>
          </a:xfrm>
          <a:prstGeom prst="rect">
            <a:avLst/>
          </a:prstGeom>
        </p:spPr>
        <p:txBody>
          <a:bodyPr wrap="none">
            <a:spAutoFit/>
          </a:bodyPr>
          <a:lstStyle/>
          <a:p>
            <a:pPr fontAlgn="auto">
              <a:lnSpc>
                <a:spcPct val="100000"/>
              </a:lnSpc>
              <a:spcBef>
                <a:spcPts val="600"/>
              </a:spcBef>
              <a:spcAft>
                <a:spcPts val="0"/>
              </a:spcAft>
              <a:buFontTx/>
              <a:buNone/>
              <a:defRPr/>
            </a:pPr>
            <a:r>
              <a:rPr lang="en-US" sz="1800" dirty="0" smtClean="0">
                <a:solidFill>
                  <a:prstClr val="black"/>
                </a:solidFill>
                <a:latin typeface="Corbel" panose="020B0503020204020204" pitchFamily="34" charset="0"/>
                <a:ea typeface="MS PGothic" pitchFamily="34" charset="-128"/>
              </a:rPr>
              <a:t>Startups Funded</a:t>
            </a:r>
            <a:endParaRPr lang="en-US" sz="1800" dirty="0">
              <a:solidFill>
                <a:prstClr val="black"/>
              </a:solidFill>
              <a:latin typeface="Corbel" panose="020B0503020204020204" pitchFamily="34" charset="0"/>
              <a:ea typeface="MS PGothic" pitchFamily="34" charset="-128"/>
            </a:endParaRPr>
          </a:p>
        </p:txBody>
      </p:sp>
      <p:sp>
        <p:nvSpPr>
          <p:cNvPr id="47" name="Oval 46"/>
          <p:cNvSpPr/>
          <p:nvPr/>
        </p:nvSpPr>
        <p:spPr>
          <a:xfrm>
            <a:off x="7423272" y="4704259"/>
            <a:ext cx="1126432" cy="1136964"/>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4000" b="1" dirty="0" smtClean="0">
                <a:solidFill>
                  <a:prstClr val="black"/>
                </a:solidFill>
              </a:rPr>
              <a:t>45</a:t>
            </a:r>
            <a:endParaRPr lang="en-US" sz="4000" b="1" dirty="0">
              <a:solidFill>
                <a:prstClr val="black"/>
              </a:solidFill>
            </a:endParaRPr>
          </a:p>
        </p:txBody>
      </p:sp>
      <p:sp>
        <p:nvSpPr>
          <p:cNvPr id="48" name="Rectangle 47"/>
          <p:cNvSpPr/>
          <p:nvPr/>
        </p:nvSpPr>
        <p:spPr>
          <a:xfrm>
            <a:off x="7168973" y="5518915"/>
            <a:ext cx="1775922" cy="369332"/>
          </a:xfrm>
          <a:prstGeom prst="rect">
            <a:avLst/>
          </a:prstGeom>
        </p:spPr>
        <p:txBody>
          <a:bodyPr wrap="none">
            <a:spAutoFit/>
          </a:bodyPr>
          <a:lstStyle/>
          <a:p>
            <a:pPr fontAlgn="auto">
              <a:lnSpc>
                <a:spcPct val="100000"/>
              </a:lnSpc>
              <a:spcBef>
                <a:spcPts val="600"/>
              </a:spcBef>
              <a:spcAft>
                <a:spcPts val="0"/>
              </a:spcAft>
              <a:buFontTx/>
              <a:buNone/>
              <a:defRPr/>
            </a:pPr>
            <a:r>
              <a:rPr lang="en-US" sz="1800" dirty="0" smtClean="0">
                <a:solidFill>
                  <a:prstClr val="black"/>
                </a:solidFill>
                <a:latin typeface="Corbel" panose="020B0503020204020204" pitchFamily="34" charset="0"/>
                <a:ea typeface="MS PGothic" pitchFamily="34" charset="-128"/>
              </a:rPr>
              <a:t>Days to Contract</a:t>
            </a:r>
            <a:endParaRPr lang="en-US" sz="1800" dirty="0">
              <a:solidFill>
                <a:prstClr val="black"/>
              </a:solidFill>
              <a:latin typeface="Corbel" panose="020B0503020204020204" pitchFamily="34" charset="0"/>
              <a:ea typeface="MS PGothic" pitchFamily="34" charset="-128"/>
            </a:endParaRPr>
          </a:p>
        </p:txBody>
      </p:sp>
      <p:sp>
        <p:nvSpPr>
          <p:cNvPr id="50" name="Oval 49"/>
          <p:cNvSpPr/>
          <p:nvPr/>
        </p:nvSpPr>
        <p:spPr>
          <a:xfrm>
            <a:off x="3518569" y="2432888"/>
            <a:ext cx="383458" cy="38704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lnSpc>
                <a:spcPct val="100000"/>
              </a:lnSpc>
              <a:spcBef>
                <a:spcPts val="0"/>
              </a:spcBef>
              <a:spcAft>
                <a:spcPts val="0"/>
              </a:spcAft>
              <a:buFontTx/>
              <a:buNone/>
            </a:pPr>
            <a:r>
              <a:rPr lang="en-US" sz="1800" b="1" dirty="0">
                <a:solidFill>
                  <a:srgbClr val="C00000"/>
                </a:solidFill>
              </a:rPr>
              <a:t>1</a:t>
            </a:r>
          </a:p>
        </p:txBody>
      </p:sp>
      <p:sp>
        <p:nvSpPr>
          <p:cNvPr id="49" name="5-Point Star 48"/>
          <p:cNvSpPr/>
          <p:nvPr/>
        </p:nvSpPr>
        <p:spPr>
          <a:xfrm>
            <a:off x="4561707" y="1947710"/>
            <a:ext cx="550119" cy="550119"/>
          </a:xfrm>
          <a:prstGeom prst="star5">
            <a:avLst>
              <a:gd name="adj" fmla="val 28644"/>
              <a:gd name="hf" fmla="val 105146"/>
              <a:gd name="vf" fmla="val 110557"/>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buFontTx/>
              <a:buNone/>
            </a:pPr>
            <a:r>
              <a:rPr lang="en-US" b="1" dirty="0" smtClean="0">
                <a:solidFill>
                  <a:prstClr val="white"/>
                </a:solidFill>
              </a:rPr>
              <a:t>1</a:t>
            </a:r>
            <a:endParaRPr lang="en-US" b="1" dirty="0">
              <a:solidFill>
                <a:prstClr val="white"/>
              </a:solidFill>
            </a:endParaRPr>
          </a:p>
        </p:txBody>
      </p:sp>
      <p:sp>
        <p:nvSpPr>
          <p:cNvPr id="6" name="TextBox 5"/>
          <p:cNvSpPr txBox="1"/>
          <p:nvPr/>
        </p:nvSpPr>
        <p:spPr>
          <a:xfrm>
            <a:off x="390161" y="4822194"/>
            <a:ext cx="6256815" cy="830997"/>
          </a:xfrm>
          <a:prstGeom prst="rect">
            <a:avLst/>
          </a:prstGeom>
          <a:solidFill>
            <a:schemeClr val="bg1">
              <a:alpha val="60000"/>
            </a:schemeClr>
          </a:solidFill>
        </p:spPr>
        <p:txBody>
          <a:bodyPr wrap="square" rtlCol="0">
            <a:spAutoFit/>
          </a:bodyPr>
          <a:lstStyle/>
          <a:p>
            <a:pPr algn="ctr" fontAlgn="auto">
              <a:lnSpc>
                <a:spcPct val="100000"/>
              </a:lnSpc>
              <a:spcBef>
                <a:spcPts val="0"/>
              </a:spcBef>
              <a:spcAft>
                <a:spcPts val="0"/>
              </a:spcAft>
              <a:buFontTx/>
              <a:buNone/>
            </a:pPr>
            <a:r>
              <a:rPr lang="en-US" sz="1800" b="1" dirty="0" smtClean="0">
                <a:solidFill>
                  <a:srgbClr val="008000"/>
                </a:solidFill>
                <a:latin typeface="Calibri"/>
              </a:rPr>
              <a:t>Leveraging $400 million private sector investment for $3.8 million spent </a:t>
            </a:r>
            <a:endParaRPr lang="en-US" sz="1800" b="1" dirty="0">
              <a:solidFill>
                <a:srgbClr val="008000"/>
              </a:solidFill>
              <a:latin typeface="Calibri"/>
            </a:endParaRPr>
          </a:p>
        </p:txBody>
      </p:sp>
      <p:sp>
        <p:nvSpPr>
          <p:cNvPr id="51" name="Slide Number Placeholder 4"/>
          <p:cNvSpPr>
            <a:spLocks noGrp="1"/>
          </p:cNvSpPr>
          <p:nvPr>
            <p:ph type="sldNum" sz="quarter" idx="12"/>
          </p:nvPr>
        </p:nvSpPr>
        <p:spPr>
          <a:xfrm>
            <a:off x="0" y="6480693"/>
            <a:ext cx="9144000" cy="365125"/>
          </a:xfrm>
        </p:spPr>
        <p:txBody>
          <a:bodyPr/>
          <a:lstStyle/>
          <a:p>
            <a:fld id="{F07D150C-C329-439E-A248-4970A1E2433F}"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4243168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9614" y="97137"/>
            <a:ext cx="2425792" cy="830997"/>
          </a:xfrm>
          <a:prstGeom prst="rect">
            <a:avLst/>
          </a:prstGeom>
          <a:noFill/>
        </p:spPr>
        <p:txBody>
          <a:bodyPr wrap="none" rtlCol="0">
            <a:spAutoFit/>
          </a:bodyPr>
          <a:lstStyle/>
          <a:p>
            <a:pPr eaLnBrk="0" hangingPunct="0">
              <a:lnSpc>
                <a:spcPct val="100000"/>
              </a:lnSpc>
              <a:spcBef>
                <a:spcPct val="0"/>
              </a:spcBef>
              <a:buFontTx/>
              <a:buNone/>
            </a:pPr>
            <a:r>
              <a:rPr lang="en-US" sz="4800" b="1" dirty="0" smtClean="0">
                <a:solidFill>
                  <a:srgbClr val="002F80"/>
                </a:solidFill>
                <a:latin typeface="Calibri"/>
                <a:ea typeface="Garamond" charset="0"/>
                <a:cs typeface="Garamond" charset="0"/>
              </a:rPr>
              <a:t>Why Us?</a:t>
            </a:r>
            <a:endParaRPr lang="en-US" sz="4800" b="1" dirty="0">
              <a:solidFill>
                <a:srgbClr val="002F80"/>
              </a:solidFill>
              <a:latin typeface="Calibri"/>
              <a:ea typeface="Garamond" charset="0"/>
              <a:cs typeface="Garamond" charset="0"/>
            </a:endParaRPr>
          </a:p>
        </p:txBody>
      </p:sp>
      <p:sp>
        <p:nvSpPr>
          <p:cNvPr id="33" name="TextBox 6"/>
          <p:cNvSpPr txBox="1">
            <a:spLocks noChangeArrowheads="1"/>
          </p:cNvSpPr>
          <p:nvPr/>
        </p:nvSpPr>
        <p:spPr bwMode="auto">
          <a:xfrm>
            <a:off x="363981" y="1996808"/>
            <a:ext cx="23329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Equity-Free</a:t>
            </a:r>
            <a:br>
              <a:rPr lang="en-US" sz="2000" b="1" dirty="0" smtClean="0">
                <a:solidFill>
                  <a:srgbClr val="002F80"/>
                </a:solidFill>
                <a:latin typeface="Calibri"/>
                <a:ea typeface="MS PGothic" charset="0"/>
                <a:cs typeface="MS PGothic" charset="0"/>
              </a:rPr>
            </a:br>
            <a:r>
              <a:rPr lang="en-US" sz="1600" dirty="0" smtClean="0">
                <a:solidFill>
                  <a:srgbClr val="002F80"/>
                </a:solidFill>
                <a:latin typeface="Calibri"/>
                <a:ea typeface="MS PGothic" charset="0"/>
                <a:cs typeface="MS PGothic" charset="0"/>
              </a:rPr>
              <a:t>This is a performance based contract. Up to $800K available for every company. </a:t>
            </a:r>
            <a:endParaRPr lang="en-US" sz="1600" dirty="0">
              <a:solidFill>
                <a:srgbClr val="002F80"/>
              </a:solidFill>
              <a:latin typeface="Calibri"/>
              <a:ea typeface="MS PGothic" charset="0"/>
              <a:cs typeface="MS PGothic" charset="0"/>
            </a:endParaRPr>
          </a:p>
        </p:txBody>
      </p:sp>
      <p:pic>
        <p:nvPicPr>
          <p:cNvPr id="37" name="Picture 36"/>
          <p:cNvPicPr>
            <a:picLocks noChangeAspect="1"/>
          </p:cNvPicPr>
          <p:nvPr/>
        </p:nvPicPr>
        <p:blipFill>
          <a:blip r:embed="rId2"/>
          <a:stretch>
            <a:fillRect/>
          </a:stretch>
        </p:blipFill>
        <p:spPr>
          <a:xfrm>
            <a:off x="1118455" y="845696"/>
            <a:ext cx="998722" cy="1133815"/>
          </a:xfrm>
          <a:prstGeom prst="rect">
            <a:avLst/>
          </a:prstGeom>
        </p:spPr>
      </p:pic>
      <p:sp>
        <p:nvSpPr>
          <p:cNvPr id="44" name="TextBox 6"/>
          <p:cNvSpPr txBox="1">
            <a:spLocks noChangeArrowheads="1"/>
          </p:cNvSpPr>
          <p:nvPr/>
        </p:nvSpPr>
        <p:spPr bwMode="auto">
          <a:xfrm>
            <a:off x="5737491" y="2031310"/>
            <a:ext cx="29368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Mentorship</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Learn from the best. We have a deep bench of government and private sector partners who can offer guidance and introductions.</a:t>
            </a:r>
            <a:endParaRPr lang="en-US" sz="1600" dirty="0">
              <a:solidFill>
                <a:srgbClr val="002F80"/>
              </a:solidFill>
              <a:latin typeface="Calibri"/>
              <a:ea typeface="MS PGothic" charset="0"/>
              <a:cs typeface="MS PGothic" charset="0"/>
            </a:endParaRPr>
          </a:p>
        </p:txBody>
      </p:sp>
      <p:pic>
        <p:nvPicPr>
          <p:cNvPr id="45" name="Picture 44"/>
          <p:cNvPicPr>
            <a:picLocks noChangeAspect="1"/>
          </p:cNvPicPr>
          <p:nvPr/>
        </p:nvPicPr>
        <p:blipFill>
          <a:blip r:embed="rId3"/>
          <a:stretch>
            <a:fillRect/>
          </a:stretch>
        </p:blipFill>
        <p:spPr>
          <a:xfrm>
            <a:off x="6536769" y="693452"/>
            <a:ext cx="1317045" cy="1163525"/>
          </a:xfrm>
          <a:prstGeom prst="rect">
            <a:avLst/>
          </a:prstGeom>
        </p:spPr>
      </p:pic>
      <p:pic>
        <p:nvPicPr>
          <p:cNvPr id="47" name="Picture 46"/>
          <p:cNvPicPr>
            <a:picLocks noChangeAspect="1"/>
          </p:cNvPicPr>
          <p:nvPr/>
        </p:nvPicPr>
        <p:blipFill>
          <a:blip r:embed="rId4"/>
          <a:stretch>
            <a:fillRect/>
          </a:stretch>
        </p:blipFill>
        <p:spPr>
          <a:xfrm>
            <a:off x="3807039" y="899889"/>
            <a:ext cx="957088" cy="957088"/>
          </a:xfrm>
          <a:prstGeom prst="rect">
            <a:avLst/>
          </a:prstGeom>
        </p:spPr>
      </p:pic>
      <p:sp>
        <p:nvSpPr>
          <p:cNvPr id="9" name="TextBox 6"/>
          <p:cNvSpPr txBox="1">
            <a:spLocks noChangeArrowheads="1"/>
          </p:cNvSpPr>
          <p:nvPr/>
        </p:nvSpPr>
        <p:spPr bwMode="auto">
          <a:xfrm>
            <a:off x="2776550" y="4666595"/>
            <a:ext cx="284233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Amplify Your Reach</a:t>
            </a:r>
            <a:endParaRPr lang="en-US" sz="1600" b="1" dirty="0" smtClean="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Demo your product to government, industry and investors from across the world. </a:t>
            </a:r>
            <a:endParaRPr lang="en-US" sz="1600" dirty="0">
              <a:solidFill>
                <a:srgbClr val="002F80"/>
              </a:solidFill>
              <a:latin typeface="Calibri"/>
              <a:ea typeface="MS PGothic" charset="0"/>
              <a:cs typeface="MS PGothic" charset="0"/>
            </a:endParaRPr>
          </a:p>
        </p:txBody>
      </p:sp>
      <p:pic>
        <p:nvPicPr>
          <p:cNvPr id="11" name="Picture 10"/>
          <p:cNvPicPr>
            <a:picLocks noChangeAspect="1"/>
          </p:cNvPicPr>
          <p:nvPr/>
        </p:nvPicPr>
        <p:blipFill>
          <a:blip r:embed="rId5"/>
          <a:stretch>
            <a:fillRect/>
          </a:stretch>
        </p:blipFill>
        <p:spPr>
          <a:xfrm>
            <a:off x="3679081" y="3453249"/>
            <a:ext cx="1213004" cy="1213004"/>
          </a:xfrm>
          <a:prstGeom prst="rect">
            <a:avLst/>
          </a:prstGeom>
        </p:spPr>
      </p:pic>
      <p:sp>
        <p:nvSpPr>
          <p:cNvPr id="12" name="TextBox 6"/>
          <p:cNvSpPr txBox="1">
            <a:spLocks noChangeArrowheads="1"/>
          </p:cNvSpPr>
          <p:nvPr/>
        </p:nvSpPr>
        <p:spPr bwMode="auto">
          <a:xfrm>
            <a:off x="474751" y="4675015"/>
            <a:ext cx="216190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Market Validation</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Find market fit through prototype testing and pilot opportunities. </a:t>
            </a:r>
            <a:endParaRPr lang="en-US" sz="1600" dirty="0">
              <a:solidFill>
                <a:srgbClr val="002F80"/>
              </a:solidFill>
              <a:latin typeface="Calibri"/>
              <a:ea typeface="MS PGothic" charset="0"/>
              <a:cs typeface="MS PGothic" charset="0"/>
            </a:endParaRPr>
          </a:p>
        </p:txBody>
      </p:sp>
      <p:pic>
        <p:nvPicPr>
          <p:cNvPr id="13" name="Picture 12"/>
          <p:cNvPicPr>
            <a:picLocks noChangeAspect="1"/>
          </p:cNvPicPr>
          <p:nvPr/>
        </p:nvPicPr>
        <p:blipFill>
          <a:blip r:embed="rId6"/>
          <a:stretch>
            <a:fillRect/>
          </a:stretch>
        </p:blipFill>
        <p:spPr>
          <a:xfrm>
            <a:off x="1099510" y="3546956"/>
            <a:ext cx="943610" cy="943610"/>
          </a:xfrm>
          <a:prstGeom prst="rect">
            <a:avLst/>
          </a:prstGeom>
        </p:spPr>
      </p:pic>
      <p:sp>
        <p:nvSpPr>
          <p:cNvPr id="14" name="TextBox 6"/>
          <p:cNvSpPr txBox="1">
            <a:spLocks noChangeArrowheads="1"/>
          </p:cNvSpPr>
          <p:nvPr/>
        </p:nvSpPr>
        <p:spPr bwMode="auto">
          <a:xfrm>
            <a:off x="5737491" y="4701724"/>
            <a:ext cx="283184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Follow-On Funding</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Our alumni have received follow-on funding by venture capital investors. </a:t>
            </a:r>
            <a:endParaRPr lang="en-US" sz="1600" dirty="0">
              <a:solidFill>
                <a:srgbClr val="002F80"/>
              </a:solidFill>
              <a:latin typeface="Calibri"/>
              <a:ea typeface="MS PGothic" charset="0"/>
              <a:cs typeface="MS PGothic" charset="0"/>
            </a:endParaRPr>
          </a:p>
        </p:txBody>
      </p:sp>
      <p:pic>
        <p:nvPicPr>
          <p:cNvPr id="15" name="Picture 14"/>
          <p:cNvPicPr>
            <a:picLocks noChangeAspect="1"/>
          </p:cNvPicPr>
          <p:nvPr/>
        </p:nvPicPr>
        <p:blipFill>
          <a:blip r:embed="rId7"/>
          <a:stretch>
            <a:fillRect/>
          </a:stretch>
        </p:blipFill>
        <p:spPr>
          <a:xfrm>
            <a:off x="6775611" y="3546956"/>
            <a:ext cx="968653" cy="968653"/>
          </a:xfrm>
          <a:prstGeom prst="rect">
            <a:avLst/>
          </a:prstGeom>
        </p:spPr>
      </p:pic>
      <p:sp>
        <p:nvSpPr>
          <p:cNvPr id="46" name="TextBox 5"/>
          <p:cNvSpPr txBox="1">
            <a:spLocks noChangeArrowheads="1"/>
          </p:cNvSpPr>
          <p:nvPr/>
        </p:nvSpPr>
        <p:spPr bwMode="auto">
          <a:xfrm>
            <a:off x="2696900" y="2031310"/>
            <a:ext cx="29578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ＭＳ Ｐゴシック" charset="0"/>
              </a:defRPr>
            </a:lvl1pPr>
            <a:lvl2pPr marL="742950" indent="-285750">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eaLnBrk="0" fontAlgn="base" hangingPunct="0">
              <a:spcAft>
                <a:spcPct val="0"/>
              </a:spcAft>
              <a:buFont typeface="Arial" charset="0"/>
              <a:defRPr>
                <a:solidFill>
                  <a:schemeClr val="tx1"/>
                </a:solidFill>
                <a:latin typeface="Calibri" charset="0"/>
                <a:ea typeface="ＭＳ Ｐゴシック" charset="0"/>
              </a:defRPr>
            </a:lvl6pPr>
            <a:lvl7pPr eaLnBrk="0" fontAlgn="base" hangingPunct="0">
              <a:spcAft>
                <a:spcPct val="0"/>
              </a:spcAft>
              <a:buFont typeface="Arial" charset="0"/>
              <a:defRPr>
                <a:solidFill>
                  <a:schemeClr val="tx1"/>
                </a:solidFill>
                <a:latin typeface="Calibri" charset="0"/>
                <a:ea typeface="ＭＳ Ｐゴシック" charset="0"/>
              </a:defRPr>
            </a:lvl7pPr>
            <a:lvl8pPr eaLnBrk="0" fontAlgn="base" hangingPunct="0">
              <a:spcAft>
                <a:spcPct val="0"/>
              </a:spcAft>
              <a:buFont typeface="Arial" charset="0"/>
              <a:defRPr>
                <a:solidFill>
                  <a:schemeClr val="tx1"/>
                </a:solidFill>
                <a:latin typeface="Calibri" charset="0"/>
                <a:ea typeface="ＭＳ Ｐゴシック" charset="0"/>
              </a:defRPr>
            </a:lvl8pPr>
            <a:lvl9pPr eaLnBrk="0" fontAlgn="base" hangingPunct="0">
              <a:spcAft>
                <a:spcPct val="0"/>
              </a:spcAft>
              <a:buFont typeface="Arial" charset="0"/>
              <a:defRPr>
                <a:solidFill>
                  <a:schemeClr val="tx1"/>
                </a:solidFill>
                <a:latin typeface="Calibri" charset="0"/>
                <a:ea typeface="ＭＳ Ｐゴシック" charset="0"/>
              </a:defRPr>
            </a:lvl9pPr>
          </a:lstStyle>
          <a:p>
            <a:pPr algn="ctr" eaLnBrk="0" fontAlgn="auto" hangingPunct="0">
              <a:lnSpc>
                <a:spcPct val="100000"/>
              </a:lnSpc>
              <a:spcBef>
                <a:spcPct val="0"/>
              </a:spcBef>
              <a:spcAft>
                <a:spcPts val="0"/>
              </a:spcAft>
              <a:buFontTx/>
              <a:buNone/>
            </a:pPr>
            <a:r>
              <a:rPr lang="en-US" sz="2000" b="1" dirty="0" smtClean="0">
                <a:solidFill>
                  <a:srgbClr val="002F80"/>
                </a:solidFill>
                <a:latin typeface="Calibri"/>
                <a:ea typeface="MS PGothic" charset="0"/>
                <a:cs typeface="MS PGothic" charset="0"/>
              </a:rPr>
              <a:t>Network</a:t>
            </a:r>
            <a:endParaRPr lang="en-US" sz="1600" b="1" dirty="0">
              <a:solidFill>
                <a:srgbClr val="002F80"/>
              </a:solidFill>
              <a:latin typeface="Calibri"/>
              <a:ea typeface="MS PGothic" charset="0"/>
              <a:cs typeface="MS PGothic" charset="0"/>
            </a:endParaRPr>
          </a:p>
          <a:p>
            <a:pPr algn="ctr" eaLnBrk="0" fontAlgn="auto" hangingPunct="0">
              <a:lnSpc>
                <a:spcPct val="100000"/>
              </a:lnSpc>
              <a:spcBef>
                <a:spcPct val="0"/>
              </a:spcBef>
              <a:spcAft>
                <a:spcPts val="0"/>
              </a:spcAft>
              <a:buFontTx/>
              <a:buNone/>
            </a:pPr>
            <a:r>
              <a:rPr lang="en-US" sz="1600" dirty="0" smtClean="0">
                <a:solidFill>
                  <a:srgbClr val="002F80"/>
                </a:solidFill>
                <a:latin typeface="Calibri"/>
                <a:ea typeface="MS PGothic" charset="0"/>
                <a:cs typeface="MS PGothic" charset="0"/>
              </a:rPr>
              <a:t>Instant access to DHS public private partnerships and the greater homeland security enterprise, a $544B marketplace.  </a:t>
            </a:r>
            <a:endParaRPr lang="en-US" sz="1600" dirty="0">
              <a:solidFill>
                <a:srgbClr val="002F80"/>
              </a:solidFill>
              <a:latin typeface="Calibri"/>
              <a:ea typeface="MS PGothic" charset="0"/>
              <a:cs typeface="MS PGothic" charset="0"/>
            </a:endParaRPr>
          </a:p>
        </p:txBody>
      </p:sp>
    </p:spTree>
    <p:extLst>
      <p:ext uri="{BB962C8B-B14F-4D97-AF65-F5344CB8AC3E}">
        <p14:creationId xmlns:p14="http://schemas.microsoft.com/office/powerpoint/2010/main" val="702646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48194" y="140721"/>
            <a:ext cx="5373586" cy="830997"/>
          </a:xfrm>
          <a:prstGeom prst="rect">
            <a:avLst/>
          </a:prstGeom>
          <a:noFill/>
        </p:spPr>
        <p:txBody>
          <a:bodyPr wrap="none" rtlCol="0">
            <a:spAutoFit/>
          </a:bodyPr>
          <a:lstStyle/>
          <a:p>
            <a:pPr eaLnBrk="0" hangingPunct="0">
              <a:lnSpc>
                <a:spcPct val="100000"/>
              </a:lnSpc>
              <a:spcBef>
                <a:spcPct val="0"/>
              </a:spcBef>
              <a:buFontTx/>
              <a:buNone/>
            </a:pPr>
            <a:r>
              <a:rPr lang="en-US" sz="4800" b="1" u="sng" dirty="0" smtClean="0">
                <a:solidFill>
                  <a:srgbClr val="002F80"/>
                </a:solidFill>
                <a:latin typeface="Calibri"/>
                <a:ea typeface="Garamond" charset="0"/>
                <a:cs typeface="Garamond" charset="0"/>
              </a:rPr>
              <a:t>Portfolio Companies</a:t>
            </a:r>
            <a:endParaRPr lang="en-US" sz="4800" b="1" u="sng" dirty="0">
              <a:solidFill>
                <a:srgbClr val="002F80"/>
              </a:solidFill>
              <a:latin typeface="Calibri"/>
              <a:ea typeface="Garamond" charset="0"/>
              <a:cs typeface="Garamond" charset="0"/>
            </a:endParaRPr>
          </a:p>
        </p:txBody>
      </p:sp>
      <p:pic>
        <p:nvPicPr>
          <p:cNvPr id="20" name="Picture 19" descr="m2mi_logo_tag_2015_Caps.eps"/>
          <p:cNvPicPr>
            <a:picLocks noChangeAspect="1"/>
          </p:cNvPicPr>
          <p:nvPr/>
        </p:nvPicPr>
        <p:blipFill rotWithShape="1">
          <a:blip r:embed="rId2" cstate="screen">
            <a:extLst>
              <a:ext uri="{28A0092B-C50C-407E-A947-70E740481C1C}">
                <a14:useLocalDpi xmlns:a14="http://schemas.microsoft.com/office/drawing/2010/main"/>
              </a:ext>
            </a:extLst>
          </a:blip>
          <a:srcRect l="8761" r="19554" b="34558"/>
          <a:stretch/>
        </p:blipFill>
        <p:spPr>
          <a:xfrm>
            <a:off x="687153" y="1611566"/>
            <a:ext cx="2332702" cy="904136"/>
          </a:xfrm>
          <a:prstGeom prst="rect">
            <a:avLst/>
          </a:prstGeom>
        </p:spPr>
      </p:pic>
      <p:pic>
        <p:nvPicPr>
          <p:cNvPr id="21" name="Picture 20" descr="C:\Users\ａｄｍｉｎ\Desktop\Untitled-1.png"/>
          <p:cNvPicPr>
            <a:picLocks noChangeAspect="1" noChangeArrowheads="1"/>
          </p:cNvPicPr>
          <p:nvPr/>
        </p:nvPicPr>
        <p:blipFill>
          <a:blip r:embed="rId3" cstate="email">
            <a:extLst>
              <a:ext uri="{28A0092B-C50C-407E-A947-70E740481C1C}">
                <a14:useLocalDpi xmlns:a14="http://schemas.microsoft.com/office/drawing/2010/main" val="0"/>
              </a:ext>
            </a:extLst>
          </a:blip>
          <a:srcRect l="12820" t="35896" r="14104" b="35898"/>
          <a:stretch>
            <a:fillRect/>
          </a:stretch>
        </p:blipFill>
        <p:spPr bwMode="auto">
          <a:xfrm>
            <a:off x="248194" y="2577559"/>
            <a:ext cx="1719664" cy="66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E:\Admin\WhiteScope\Logos\WhiteScope Transparent.png"/>
          <p:cNvPicPr>
            <a:picLocks noChangeAspect="1" noChangeArrowheads="1"/>
          </p:cNvPicPr>
          <p:nvPr/>
        </p:nvPicPr>
        <p:blipFill>
          <a:blip r:embed="rId4" cstate="print"/>
          <a:srcRect/>
          <a:stretch>
            <a:fillRect/>
          </a:stretch>
        </p:blipFill>
        <p:spPr bwMode="auto">
          <a:xfrm>
            <a:off x="907990" y="5323051"/>
            <a:ext cx="1814609" cy="1382428"/>
          </a:xfrm>
          <a:prstGeom prst="rect">
            <a:avLst/>
          </a:prstGeom>
          <a:noFill/>
        </p:spPr>
      </p:pic>
      <p:pic>
        <p:nvPicPr>
          <p:cNvPr id="23" name="Picture 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7990" y="3303870"/>
            <a:ext cx="2265988" cy="566499"/>
          </a:xfrm>
          <a:prstGeom prst="rect">
            <a:avLst/>
          </a:prstGeom>
        </p:spPr>
      </p:pic>
      <p:pic>
        <p:nvPicPr>
          <p:cNvPr id="24"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8879" y="986555"/>
            <a:ext cx="2161025" cy="502438"/>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4207" t="33035" r="3656" b="30552"/>
          <a:stretch/>
        </p:blipFill>
        <p:spPr>
          <a:xfrm>
            <a:off x="3199975" y="1026660"/>
            <a:ext cx="2695731" cy="710255"/>
          </a:xfrm>
          <a:prstGeom prst="rect">
            <a:avLst/>
          </a:prstGeom>
        </p:spPr>
      </p:pic>
      <p:pic>
        <p:nvPicPr>
          <p:cNvPr id="3" name="Picture 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939558" y="1736915"/>
            <a:ext cx="1036445" cy="1036445"/>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80622" y="1215719"/>
            <a:ext cx="2099399" cy="791694"/>
          </a:xfrm>
          <a:prstGeom prst="rect">
            <a:avLst/>
          </a:prstGeom>
        </p:spPr>
      </p:pic>
      <p:pic>
        <p:nvPicPr>
          <p:cNvPr id="7" name="Picture 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52696" y="3995267"/>
            <a:ext cx="1688288" cy="550364"/>
          </a:xfrm>
          <a:prstGeom prst="rect">
            <a:avLst/>
          </a:prstGeom>
        </p:spPr>
      </p:pic>
      <p:pic>
        <p:nvPicPr>
          <p:cNvPr id="8" name="Picture 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43423" y="4506241"/>
            <a:ext cx="2248869" cy="931676"/>
          </a:xfrm>
          <a:prstGeom prst="rect">
            <a:avLst/>
          </a:prstGeom>
        </p:spPr>
      </p:pic>
      <p:pic>
        <p:nvPicPr>
          <p:cNvPr id="9" name="Picture 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034786" y="61324"/>
            <a:ext cx="2591072" cy="989790"/>
          </a:xfrm>
          <a:prstGeom prst="rect">
            <a:avLst/>
          </a:prstGeom>
        </p:spPr>
      </p:pic>
      <p:pic>
        <p:nvPicPr>
          <p:cNvPr id="10" name="Picture 9"/>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910348" y="3763856"/>
            <a:ext cx="1903551" cy="742385"/>
          </a:xfrm>
          <a:prstGeom prst="rect">
            <a:avLst/>
          </a:prstGeom>
        </p:spPr>
      </p:pic>
      <p:pic>
        <p:nvPicPr>
          <p:cNvPr id="11" name="Picture 10"/>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497152" y="4716616"/>
            <a:ext cx="2434373" cy="797257"/>
          </a:xfrm>
          <a:prstGeom prst="rect">
            <a:avLst/>
          </a:prstGeom>
        </p:spPr>
      </p:pic>
      <p:pic>
        <p:nvPicPr>
          <p:cNvPr id="4" name="Picture 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944687" y="4332836"/>
            <a:ext cx="1194952" cy="782409"/>
          </a:xfrm>
          <a:prstGeom prst="rect">
            <a:avLst/>
          </a:prstGeom>
        </p:spPr>
      </p:pic>
      <p:pic>
        <p:nvPicPr>
          <p:cNvPr id="17" name="Picture 16" descr="planck copy.jpg"/>
          <p:cNvPicPr>
            <a:picLocks noChangeAspect="1"/>
          </p:cNvPicPr>
          <p:nvPr/>
        </p:nvPicPr>
        <p:blipFill>
          <a:blip r:embed="rId16"/>
          <a:stretch>
            <a:fillRect/>
          </a:stretch>
        </p:blipFill>
        <p:spPr>
          <a:xfrm>
            <a:off x="4060786" y="3027531"/>
            <a:ext cx="962754" cy="1100290"/>
          </a:xfrm>
          <a:prstGeom prst="rect">
            <a:avLst/>
          </a:prstGeom>
        </p:spPr>
      </p:pic>
      <p:pic>
        <p:nvPicPr>
          <p:cNvPr id="18" name="Picture 17" descr="asymmetric copy.png"/>
          <p:cNvPicPr>
            <a:picLocks noChangeAspect="1"/>
          </p:cNvPicPr>
          <p:nvPr/>
        </p:nvPicPr>
        <p:blipFill>
          <a:blip r:embed="rId17"/>
          <a:stretch>
            <a:fillRect/>
          </a:stretch>
        </p:blipFill>
        <p:spPr>
          <a:xfrm>
            <a:off x="3485613" y="5398783"/>
            <a:ext cx="2113099" cy="954304"/>
          </a:xfrm>
          <a:prstGeom prst="rect">
            <a:avLst/>
          </a:prstGeom>
        </p:spPr>
      </p:pic>
      <p:pic>
        <p:nvPicPr>
          <p:cNvPr id="12" name="Picture 11"/>
          <p:cNvPicPr>
            <a:picLocks noChangeAspect="1"/>
          </p:cNvPicPr>
          <p:nvPr/>
        </p:nvPicPr>
        <p:blipFill rotWithShape="1">
          <a:blip r:embed="rId18">
            <a:extLst>
              <a:ext uri="{28A0092B-C50C-407E-A947-70E740481C1C}">
                <a14:useLocalDpi xmlns:a14="http://schemas.microsoft.com/office/drawing/2010/main" val="0"/>
              </a:ext>
            </a:extLst>
          </a:blip>
          <a:srcRect t="35711" b="36715"/>
          <a:stretch/>
        </p:blipFill>
        <p:spPr>
          <a:xfrm>
            <a:off x="5565558" y="2020453"/>
            <a:ext cx="3060300" cy="843832"/>
          </a:xfrm>
          <a:prstGeom prst="rect">
            <a:avLst/>
          </a:prstGeom>
        </p:spPr>
      </p:pic>
      <p:pic>
        <p:nvPicPr>
          <p:cNvPr id="25" name="Picture 24"/>
          <p:cNvPicPr>
            <a:picLocks noChangeAspect="1"/>
          </p:cNvPicPr>
          <p:nvPr/>
        </p:nvPicPr>
        <p:blipFill>
          <a:blip r:embed="rId19"/>
          <a:stretch>
            <a:fillRect/>
          </a:stretch>
        </p:blipFill>
        <p:spPr>
          <a:xfrm>
            <a:off x="6460375" y="5724248"/>
            <a:ext cx="2254706" cy="782590"/>
          </a:xfrm>
          <a:prstGeom prst="rect">
            <a:avLst/>
          </a:prstGeom>
        </p:spPr>
      </p:pic>
      <p:pic>
        <p:nvPicPr>
          <p:cNvPr id="26" name="Picture 25"/>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034786" y="2971704"/>
            <a:ext cx="2896739" cy="540617"/>
          </a:xfrm>
          <a:prstGeom prst="rect">
            <a:avLst/>
          </a:prstGeom>
        </p:spPr>
      </p:pic>
    </p:spTree>
    <p:extLst>
      <p:ext uri="{BB962C8B-B14F-4D97-AF65-F5344CB8AC3E}">
        <p14:creationId xmlns:p14="http://schemas.microsoft.com/office/powerpoint/2010/main" val="878483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 / Conclusions</a:t>
            </a:r>
            <a:endParaRPr lang="en-US" dirty="0"/>
          </a:p>
        </p:txBody>
      </p:sp>
      <p:sp>
        <p:nvSpPr>
          <p:cNvPr id="4" name="Slide Number Placeholder 3"/>
          <p:cNvSpPr>
            <a:spLocks noGrp="1"/>
          </p:cNvSpPr>
          <p:nvPr>
            <p:ph type="sldNum" sz="quarter" idx="10"/>
          </p:nvPr>
        </p:nvSpPr>
        <p:spPr/>
        <p:txBody>
          <a:bodyPr/>
          <a:lstStyle/>
          <a:p>
            <a:pPr>
              <a:buNone/>
            </a:pPr>
            <a:fld id="{28768733-B944-3E4E-898F-A2753843011F}" type="slidenum">
              <a:rPr lang="en-US" smtClean="0"/>
              <a:pPr>
                <a:buNone/>
              </a:pPr>
              <a:t>27</a:t>
            </a:fld>
            <a:endParaRPr lang="en-US" dirty="0"/>
          </a:p>
        </p:txBody>
      </p:sp>
      <p:sp>
        <p:nvSpPr>
          <p:cNvPr id="5" name="Rectangle 3"/>
          <p:cNvSpPr txBox="1">
            <a:spLocks noChangeArrowheads="1"/>
          </p:cNvSpPr>
          <p:nvPr/>
        </p:nvSpPr>
        <p:spPr bwMode="auto">
          <a:xfrm>
            <a:off x="457200" y="1138244"/>
            <a:ext cx="8229600" cy="5291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233363" indent="-233363" algn="l" rtl="0" eaLnBrk="0" fontAlgn="base" hangingPunct="0">
              <a:spcBef>
                <a:spcPct val="60000"/>
              </a:spcBef>
              <a:spcAft>
                <a:spcPct val="0"/>
              </a:spcAft>
              <a:buClr>
                <a:srgbClr val="333333"/>
              </a:buClr>
              <a:buFont typeface="Wingdings" charset="0"/>
              <a:buChar char="§"/>
              <a:defRPr sz="2000">
                <a:solidFill>
                  <a:srgbClr val="333333"/>
                </a:solidFill>
                <a:latin typeface="+mn-lt"/>
                <a:ea typeface="ＭＳ Ｐゴシック" charset="0"/>
                <a:cs typeface="ＭＳ Ｐゴシック" charset="0"/>
              </a:defRPr>
            </a:lvl1pPr>
            <a:lvl2pPr marL="571500" indent="-223838" algn="l" rtl="0" eaLnBrk="0" fontAlgn="base" hangingPunct="0">
              <a:spcBef>
                <a:spcPct val="30000"/>
              </a:spcBef>
              <a:spcAft>
                <a:spcPct val="0"/>
              </a:spcAft>
              <a:buClr>
                <a:srgbClr val="333333"/>
              </a:buClr>
              <a:buFont typeface="Wingdings" charset="0"/>
              <a:buChar char="§"/>
              <a:defRPr sz="1600">
                <a:solidFill>
                  <a:srgbClr val="333333"/>
                </a:solidFill>
                <a:latin typeface="+mn-lt"/>
                <a:ea typeface="ＭＳ Ｐゴシック" charset="0"/>
              </a:defRPr>
            </a:lvl2pPr>
            <a:lvl3pPr marL="909638" indent="-222250" algn="l" rtl="0" eaLnBrk="0" fontAlgn="base" hangingPunct="0">
              <a:spcBef>
                <a:spcPct val="30000"/>
              </a:spcBef>
              <a:spcAft>
                <a:spcPct val="0"/>
              </a:spcAft>
              <a:buClr>
                <a:srgbClr val="333333"/>
              </a:buClr>
              <a:buFont typeface="Wingdings" charset="0"/>
              <a:buChar char="§"/>
              <a:defRPr sz="1400">
                <a:solidFill>
                  <a:srgbClr val="333333"/>
                </a:solidFill>
                <a:latin typeface="+mn-lt"/>
                <a:ea typeface="ＭＳ Ｐゴシック" charset="0"/>
              </a:defRPr>
            </a:lvl3pPr>
            <a:lvl4pPr marL="1258888" indent="-231775" algn="l" rtl="0" eaLnBrk="0" fontAlgn="base" hangingPunct="0">
              <a:spcBef>
                <a:spcPct val="30000"/>
              </a:spcBef>
              <a:spcAft>
                <a:spcPct val="0"/>
              </a:spcAft>
              <a:buClr>
                <a:srgbClr val="333333"/>
              </a:buClr>
              <a:buFont typeface="Wingdings" charset="0"/>
              <a:buChar char="§"/>
              <a:defRPr sz="1200">
                <a:solidFill>
                  <a:srgbClr val="333333"/>
                </a:solidFill>
                <a:latin typeface="+mn-lt"/>
                <a:ea typeface="ＭＳ Ｐゴシック" charset="0"/>
              </a:defRPr>
            </a:lvl4pPr>
            <a:lvl5pPr marL="1598613" indent="-222250" algn="l" rtl="0" eaLnBrk="0" fontAlgn="base" hangingPunct="0">
              <a:spcBef>
                <a:spcPct val="30000"/>
              </a:spcBef>
              <a:spcAft>
                <a:spcPct val="0"/>
              </a:spcAft>
              <a:buClr>
                <a:srgbClr val="333333"/>
              </a:buClr>
              <a:buFont typeface="Wingdings" charset="0"/>
              <a:buChar char="§"/>
              <a:defRPr sz="1000">
                <a:solidFill>
                  <a:srgbClr val="333333"/>
                </a:solidFill>
                <a:latin typeface="+mn-lt"/>
                <a:ea typeface="ＭＳ Ｐゴシック" charset="0"/>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a:lnSpc>
                <a:spcPct val="100000"/>
              </a:lnSpc>
              <a:spcBef>
                <a:spcPts val="1200"/>
              </a:spcBef>
            </a:pPr>
            <a:r>
              <a:rPr lang="en-US" altLang="en-US" kern="0" smtClean="0">
                <a:solidFill>
                  <a:srgbClr val="000000"/>
                </a:solidFill>
                <a:ea typeface="ＭＳ Ｐゴシック" pitchFamily="34" charset="-128"/>
              </a:rPr>
              <a:t>Cybersecurity research is a key area of innovation to support our global economic and national security futures </a:t>
            </a:r>
          </a:p>
          <a:p>
            <a:pPr>
              <a:lnSpc>
                <a:spcPct val="100000"/>
              </a:lnSpc>
              <a:spcBef>
                <a:spcPts val="1200"/>
              </a:spcBef>
            </a:pPr>
            <a:r>
              <a:rPr lang="en-US" altLang="en-US" kern="0" smtClean="0">
                <a:solidFill>
                  <a:srgbClr val="000000"/>
                </a:solidFill>
                <a:ea typeface="ＭＳ Ｐゴシック" pitchFamily="34" charset="-128"/>
              </a:rPr>
              <a:t>CSD continues with an aggressive cyber security research agenda to solve the cyber security problems of our current and future infrastructure and systems</a:t>
            </a:r>
          </a:p>
          <a:p>
            <a:pPr lvl="1">
              <a:lnSpc>
                <a:spcPct val="100000"/>
              </a:lnSpc>
              <a:spcBef>
                <a:spcPts val="1200"/>
              </a:spcBef>
            </a:pPr>
            <a:r>
              <a:rPr lang="en-GB" altLang="en-US" sz="1800" kern="0" smtClean="0">
                <a:solidFill>
                  <a:srgbClr val="000000"/>
                </a:solidFill>
                <a:ea typeface="ＭＳ Ｐゴシック" pitchFamily="34" charset="-128"/>
              </a:rPr>
              <a:t>Ever-increasing speed of technology change</a:t>
            </a:r>
          </a:p>
          <a:p>
            <a:pPr lvl="1">
              <a:lnSpc>
                <a:spcPct val="100000"/>
              </a:lnSpc>
              <a:spcBef>
                <a:spcPts val="0"/>
              </a:spcBef>
            </a:pPr>
            <a:r>
              <a:rPr lang="en-GB" altLang="en-US" sz="1800" kern="0" smtClean="0">
                <a:solidFill>
                  <a:srgbClr val="000000"/>
                </a:solidFill>
                <a:ea typeface="ＭＳ Ｐゴシック" pitchFamily="34" charset="-128"/>
              </a:rPr>
              <a:t>Scope/complexity of the different areas of the problem</a:t>
            </a:r>
          </a:p>
          <a:p>
            <a:pPr lvl="1">
              <a:lnSpc>
                <a:spcPct val="100000"/>
              </a:lnSpc>
              <a:spcBef>
                <a:spcPts val="0"/>
              </a:spcBef>
            </a:pPr>
            <a:r>
              <a:rPr lang="en-GB" altLang="en-US" sz="1800" kern="0" smtClean="0">
                <a:solidFill>
                  <a:srgbClr val="000000"/>
                </a:solidFill>
                <a:ea typeface="ＭＳ Ｐゴシック" pitchFamily="34" charset="-128"/>
              </a:rPr>
              <a:t>The balance of near-term versus longer-term R&amp;D</a:t>
            </a:r>
            <a:endParaRPr lang="en-US" altLang="en-US" kern="0" smtClean="0">
              <a:solidFill>
                <a:srgbClr val="000000"/>
              </a:solidFill>
              <a:ea typeface="ＭＳ Ｐゴシック" pitchFamily="34" charset="-128"/>
            </a:endParaRPr>
          </a:p>
          <a:p>
            <a:pPr>
              <a:lnSpc>
                <a:spcPct val="100000"/>
              </a:lnSpc>
              <a:spcBef>
                <a:spcPts val="1200"/>
              </a:spcBef>
            </a:pPr>
            <a:r>
              <a:rPr lang="en-GB" altLang="en-US" kern="0" smtClean="0">
                <a:solidFill>
                  <a:srgbClr val="000000"/>
                </a:solidFill>
                <a:ea typeface="ＭＳ Ｐゴシック" pitchFamily="34" charset="-128"/>
              </a:rPr>
              <a:t>Will continue strong emphasis on technology transition </a:t>
            </a:r>
          </a:p>
          <a:p>
            <a:pPr>
              <a:lnSpc>
                <a:spcPct val="100000"/>
              </a:lnSpc>
              <a:spcBef>
                <a:spcPts val="1200"/>
              </a:spcBef>
            </a:pPr>
            <a:r>
              <a:rPr lang="en-GB" altLang="en-US" kern="0" smtClean="0">
                <a:solidFill>
                  <a:srgbClr val="000000"/>
                </a:solidFill>
                <a:ea typeface="ＭＳ Ｐゴシック" pitchFamily="34" charset="-128"/>
              </a:rPr>
              <a:t>Will impact cyber education, training, and awareness of our current and future cybersecurity workforce</a:t>
            </a:r>
          </a:p>
          <a:p>
            <a:pPr>
              <a:lnSpc>
                <a:spcPct val="100000"/>
              </a:lnSpc>
              <a:spcBef>
                <a:spcPts val="1200"/>
              </a:spcBef>
            </a:pPr>
            <a:r>
              <a:rPr lang="en-US" altLang="en-US" kern="0" smtClean="0">
                <a:solidFill>
                  <a:srgbClr val="000000"/>
                </a:solidFill>
                <a:ea typeface="ＭＳ Ｐゴシック" pitchFamily="34" charset="-128"/>
              </a:rPr>
              <a:t>Will continue to work internationally to find and deploy the best ideas and solutions to real-world problems</a:t>
            </a:r>
            <a:endParaRPr lang="en-US" kern="0" dirty="0">
              <a:solidFill>
                <a:srgbClr val="000000"/>
              </a:solidFill>
              <a:ea typeface="ＭＳ Ｐゴシック" pitchFamily="34" charset="-128"/>
            </a:endParaRPr>
          </a:p>
        </p:txBody>
      </p:sp>
    </p:spTree>
    <p:extLst>
      <p:ext uri="{BB962C8B-B14F-4D97-AF65-F5344CB8AC3E}">
        <p14:creationId xmlns:p14="http://schemas.microsoft.com/office/powerpoint/2010/main" val="23201956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10600" y="6429375"/>
            <a:ext cx="457200" cy="260350"/>
          </a:xfrm>
          <a:prstGeom prst="rect">
            <a:avLst/>
          </a:prstGeom>
        </p:spPr>
        <p:txBody>
          <a:bodyPr/>
          <a:lstStyle/>
          <a:p>
            <a:pPr>
              <a:buNone/>
            </a:pPr>
            <a:fld id="{28768733-B944-3E4E-898F-A2753843011F}" type="slidenum">
              <a:rPr lang="en-US" smtClean="0">
                <a:solidFill>
                  <a:prstClr val="black">
                    <a:lumMod val="65000"/>
                    <a:lumOff val="35000"/>
                  </a:prstClr>
                </a:solidFill>
              </a:rPr>
              <a:pPr>
                <a:buNone/>
              </a:pPr>
              <a:t>28</a:t>
            </a:fld>
            <a:endParaRPr lang="en-US" dirty="0">
              <a:solidFill>
                <a:prstClr val="black">
                  <a:lumMod val="65000"/>
                  <a:lumOff val="35000"/>
                </a:prstClr>
              </a:solidFill>
            </a:endParaRPr>
          </a:p>
        </p:txBody>
      </p:sp>
      <p:sp>
        <p:nvSpPr>
          <p:cNvPr id="5" name="Rectangle 4"/>
          <p:cNvSpPr>
            <a:spLocks noChangeArrowheads="1"/>
          </p:cNvSpPr>
          <p:nvPr/>
        </p:nvSpPr>
        <p:spPr bwMode="auto">
          <a:xfrm>
            <a:off x="446088" y="4462462"/>
            <a:ext cx="8229600" cy="1633538"/>
          </a:xfrm>
          <a:prstGeom prst="rect">
            <a:avLst/>
          </a:prstGeom>
          <a:noFill/>
          <a:ln w="9525">
            <a:noFill/>
            <a:miter lim="800000"/>
            <a:headEnd/>
            <a:tailEnd/>
          </a:ln>
        </p:spPr>
        <p:txBody>
          <a:bodyPr anchor="ctr"/>
          <a:lstStyle/>
          <a:p>
            <a:pPr algn="ctr" eaLnBrk="0" fontAlgn="auto" hangingPunct="0">
              <a:lnSpc>
                <a:spcPct val="100000"/>
              </a:lnSpc>
              <a:spcBef>
                <a:spcPct val="0"/>
              </a:spcBef>
              <a:spcAft>
                <a:spcPts val="0"/>
              </a:spcAft>
              <a:buFontTx/>
              <a:buNone/>
            </a:pPr>
            <a:r>
              <a:rPr lang="en-US" sz="2400" dirty="0">
                <a:solidFill>
                  <a:srgbClr val="333333"/>
                </a:solidFill>
                <a:latin typeface="Times New Roman" pitchFamily="18" charset="0"/>
                <a:ea typeface="ＭＳ Ｐゴシック" pitchFamily="34" charset="-128"/>
              </a:rPr>
              <a:t>For more information, visit</a:t>
            </a:r>
            <a:r>
              <a:rPr lang="en-US" sz="2400" dirty="0">
                <a:solidFill>
                  <a:srgbClr val="002F80"/>
                </a:solidFill>
                <a:latin typeface="Times New Roman" pitchFamily="18" charset="0"/>
                <a:ea typeface="ＭＳ Ｐゴシック" pitchFamily="34" charset="-128"/>
              </a:rPr>
              <a:t/>
            </a:r>
            <a:br>
              <a:rPr lang="en-US" sz="2400" dirty="0">
                <a:solidFill>
                  <a:srgbClr val="002F80"/>
                </a:solidFill>
                <a:latin typeface="Times New Roman" pitchFamily="18" charset="0"/>
                <a:ea typeface="ＭＳ Ｐゴシック" pitchFamily="34" charset="-128"/>
              </a:rPr>
            </a:br>
            <a:r>
              <a:rPr lang="en-US" sz="3200" b="1" dirty="0">
                <a:solidFill>
                  <a:srgbClr val="0000FF"/>
                </a:solidFill>
                <a:latin typeface="Times New Roman" pitchFamily="18" charset="0"/>
                <a:ea typeface="ＭＳ Ｐゴシック" pitchFamily="34" charset="-128"/>
              </a:rPr>
              <a:t>http://</a:t>
            </a:r>
            <a:r>
              <a:rPr lang="en-US" sz="3200" b="1" dirty="0" smtClean="0">
                <a:solidFill>
                  <a:srgbClr val="0000FF"/>
                </a:solidFill>
                <a:latin typeface="Times New Roman" pitchFamily="18" charset="0"/>
                <a:ea typeface="ＭＳ Ｐゴシック" pitchFamily="34" charset="-128"/>
              </a:rPr>
              <a:t>www.dhs.gov/cyber-research</a:t>
            </a:r>
            <a:endParaRPr lang="en-US" sz="3200" b="1" dirty="0" smtClean="0">
              <a:solidFill>
                <a:srgbClr val="0000FF"/>
              </a:solidFill>
              <a:latin typeface="Times New Roman" pitchFamily="18" charset="0"/>
              <a:ea typeface="ＭＳ Ｐゴシック" pitchFamily="34" charset="-128"/>
              <a:hlinkClick r:id="rId2"/>
            </a:endParaRPr>
          </a:p>
          <a:p>
            <a:pPr algn="ctr" eaLnBrk="0" fontAlgn="auto" hangingPunct="0">
              <a:lnSpc>
                <a:spcPct val="100000"/>
              </a:lnSpc>
              <a:spcBef>
                <a:spcPct val="0"/>
              </a:spcBef>
              <a:spcAft>
                <a:spcPts val="0"/>
              </a:spcAft>
              <a:buFontTx/>
              <a:buNone/>
            </a:pPr>
            <a:endParaRPr lang="en-US" sz="3200" b="1" dirty="0" smtClean="0">
              <a:solidFill>
                <a:srgbClr val="002F80"/>
              </a:solidFill>
              <a:latin typeface="Times New Roman" pitchFamily="18" charset="0"/>
              <a:ea typeface="ＭＳ Ｐゴシック" pitchFamily="34" charset="-128"/>
            </a:endParaRPr>
          </a:p>
        </p:txBody>
      </p:sp>
      <p:sp>
        <p:nvSpPr>
          <p:cNvPr id="6" name="Text Box 3"/>
          <p:cNvSpPr txBox="1">
            <a:spLocks noChangeArrowheads="1"/>
          </p:cNvSpPr>
          <p:nvPr/>
        </p:nvSpPr>
        <p:spPr bwMode="auto">
          <a:xfrm>
            <a:off x="576263" y="1831975"/>
            <a:ext cx="4724400" cy="2416046"/>
          </a:xfrm>
          <a:prstGeom prst="rect">
            <a:avLst/>
          </a:prstGeom>
          <a:noFill/>
          <a:ln w="9525">
            <a:noFill/>
            <a:miter lim="800000"/>
            <a:headEnd/>
            <a:tailEnd/>
          </a:ln>
        </p:spPr>
        <p:txBody>
          <a:bodyPr>
            <a:spAutoFit/>
          </a:bodyPr>
          <a:lstStyle/>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rPr>
              <a:t>Douglas Maughan, Ph.D.</a:t>
            </a:r>
          </a:p>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rPr>
              <a:t>Division Director</a:t>
            </a:r>
          </a:p>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rPr>
              <a:t>Cyber Security Division</a:t>
            </a:r>
          </a:p>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rPr>
              <a:t>Homeland Security Advanced Research Projects Agency (HSARPA)</a:t>
            </a:r>
          </a:p>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hlinkClick r:id="rId3"/>
              </a:rPr>
              <a:t>douglas.maughan@dhs.gov</a:t>
            </a:r>
            <a:endParaRPr lang="en-US" sz="1800" b="1" i="1" dirty="0">
              <a:solidFill>
                <a:srgbClr val="000000"/>
              </a:solidFill>
              <a:latin typeface="Calibri" panose="020F0502020204030204"/>
              <a:ea typeface="ＭＳ Ｐゴシック" pitchFamily="34" charset="-128"/>
            </a:endParaRPr>
          </a:p>
          <a:p>
            <a:pPr eaLnBrk="0" fontAlgn="auto" hangingPunct="0">
              <a:lnSpc>
                <a:spcPct val="100000"/>
              </a:lnSpc>
              <a:spcBef>
                <a:spcPct val="0"/>
              </a:spcBef>
              <a:spcAft>
                <a:spcPts val="600"/>
              </a:spcAft>
              <a:buFontTx/>
              <a:buNone/>
            </a:pPr>
            <a:r>
              <a:rPr lang="en-US" sz="1800" b="1" i="1" dirty="0">
                <a:solidFill>
                  <a:srgbClr val="000000"/>
                </a:solidFill>
                <a:latin typeface="Calibri" panose="020F0502020204030204"/>
                <a:ea typeface="ＭＳ Ｐゴシック" pitchFamily="34" charset="-128"/>
              </a:rPr>
              <a:t>202-254-6145 / </a:t>
            </a:r>
            <a:r>
              <a:rPr lang="en-US" sz="1800" b="1" i="1" dirty="0" smtClean="0">
                <a:solidFill>
                  <a:srgbClr val="000000"/>
                </a:solidFill>
                <a:latin typeface="Calibri" panose="020F0502020204030204"/>
                <a:ea typeface="ＭＳ Ｐゴシック" pitchFamily="34" charset="-128"/>
              </a:rPr>
              <a:t>202-360-3170 / 202-836-3278</a:t>
            </a:r>
            <a:endParaRPr lang="en-US" sz="1800" b="1" i="1" dirty="0">
              <a:solidFill>
                <a:srgbClr val="000000"/>
              </a:solidFill>
              <a:latin typeface="Calibri" panose="020F0502020204030204"/>
              <a:ea typeface="ＭＳ Ｐゴシック" pitchFamily="34" charset="-128"/>
            </a:endParaRPr>
          </a:p>
        </p:txBody>
      </p:sp>
      <p:sp>
        <p:nvSpPr>
          <p:cNvPr id="7" name="Oval 6"/>
          <p:cNvSpPr/>
          <p:nvPr/>
        </p:nvSpPr>
        <p:spPr>
          <a:xfrm>
            <a:off x="5595938" y="1146245"/>
            <a:ext cx="2887662" cy="2887663"/>
          </a:xfrm>
          <a:prstGeom prst="ellips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539692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4000" b="1" dirty="0" smtClean="0">
                <a:solidFill>
                  <a:schemeClr val="bg1"/>
                </a:solidFill>
                <a:latin typeface="Arial" charset="0"/>
                <a:ea typeface="Arial" charset="0"/>
                <a:cs typeface="Arial" charset="0"/>
              </a:rPr>
              <a:t>DHS and Cybersecurity</a:t>
            </a:r>
            <a:endParaRPr lang="en-US" sz="4000" dirty="0">
              <a:solidFill>
                <a:schemeClr val="bg1"/>
              </a:solidFill>
              <a:latin typeface="Arial" charset="0"/>
              <a:ea typeface="Arial" charset="0"/>
              <a:cs typeface="Arial" charset="0"/>
            </a:endParaRPr>
          </a:p>
        </p:txBody>
      </p:sp>
      <p:sp>
        <p:nvSpPr>
          <p:cNvPr id="7" name="Content Placeholder 17"/>
          <p:cNvSpPr>
            <a:spLocks noGrp="1"/>
          </p:cNvSpPr>
          <p:nvPr>
            <p:ph idx="1"/>
          </p:nvPr>
        </p:nvSpPr>
        <p:spPr>
          <a:xfrm>
            <a:off x="471488" y="1825625"/>
            <a:ext cx="8229600" cy="4351338"/>
          </a:xfrm>
        </p:spPr>
        <p:txBody>
          <a:bodyPr>
            <a:noAutofit/>
          </a:bodyPr>
          <a:lstStyle/>
          <a:p>
            <a:pPr marL="0" indent="0">
              <a:lnSpc>
                <a:spcPct val="120000"/>
              </a:lnSpc>
              <a:spcBef>
                <a:spcPts val="0"/>
              </a:spcBef>
              <a:spcAft>
                <a:spcPts val="1200"/>
              </a:spcAft>
              <a:buNone/>
            </a:pPr>
            <a:r>
              <a:rPr lang="en-US" sz="1800" b="1" dirty="0"/>
              <a:t>MISSION 4: SAFEGUARD AND SECURE CYBERSPACE</a:t>
            </a:r>
          </a:p>
          <a:p>
            <a:pPr marL="457200" lvl="1" indent="0">
              <a:lnSpc>
                <a:spcPct val="120000"/>
              </a:lnSpc>
              <a:spcBef>
                <a:spcPts val="0"/>
              </a:spcBef>
              <a:spcAft>
                <a:spcPts val="1200"/>
              </a:spcAft>
              <a:buNone/>
            </a:pPr>
            <a:r>
              <a:rPr lang="en-US" sz="1600" b="1" dirty="0"/>
              <a:t>Goal </a:t>
            </a:r>
            <a:r>
              <a:rPr lang="en-US" sz="1600" b="1" dirty="0" smtClean="0"/>
              <a:t>1</a:t>
            </a:r>
            <a:r>
              <a:rPr lang="en-US" sz="1600" b="1" dirty="0"/>
              <a:t>: </a:t>
            </a:r>
            <a:r>
              <a:rPr lang="en-US" sz="1600" dirty="0"/>
              <a:t>Strengthen the Security and Resilience of Critical Infrastructure</a:t>
            </a:r>
          </a:p>
          <a:p>
            <a:pPr marL="457200" lvl="1" indent="0">
              <a:lnSpc>
                <a:spcPct val="120000"/>
              </a:lnSpc>
              <a:spcBef>
                <a:spcPts val="0"/>
              </a:spcBef>
              <a:spcAft>
                <a:spcPts val="1200"/>
              </a:spcAft>
              <a:buNone/>
            </a:pPr>
            <a:r>
              <a:rPr lang="en-US" sz="1600" b="1" dirty="0" smtClean="0"/>
              <a:t>Goal 2</a:t>
            </a:r>
            <a:r>
              <a:rPr lang="en-US" sz="1600" b="1" dirty="0"/>
              <a:t>: </a:t>
            </a:r>
            <a:r>
              <a:rPr lang="en-US" sz="1600" dirty="0"/>
              <a:t>Secure the Federal Civilian Government Information Technology Enterprise</a:t>
            </a:r>
          </a:p>
          <a:p>
            <a:pPr marL="457200" lvl="1" indent="0">
              <a:lnSpc>
                <a:spcPct val="120000"/>
              </a:lnSpc>
              <a:spcBef>
                <a:spcPts val="0"/>
              </a:spcBef>
              <a:spcAft>
                <a:spcPts val="1200"/>
              </a:spcAft>
              <a:buNone/>
            </a:pPr>
            <a:r>
              <a:rPr lang="en-US" sz="1600" b="1" dirty="0" smtClean="0"/>
              <a:t>Goal 3</a:t>
            </a:r>
            <a:r>
              <a:rPr lang="en-US" sz="1600" b="1" dirty="0"/>
              <a:t>: </a:t>
            </a:r>
            <a:r>
              <a:rPr lang="en-US" sz="1600" dirty="0"/>
              <a:t>Advance Law Enforcement, Incident Response, and Reporting Capabilities</a:t>
            </a:r>
          </a:p>
          <a:p>
            <a:pPr marL="457200" lvl="1" indent="0">
              <a:lnSpc>
                <a:spcPct val="120000"/>
              </a:lnSpc>
              <a:spcBef>
                <a:spcPts val="0"/>
              </a:spcBef>
              <a:buNone/>
            </a:pPr>
            <a:r>
              <a:rPr lang="en-US" sz="1600" b="1" dirty="0" smtClean="0"/>
              <a:t>Goal 4</a:t>
            </a:r>
            <a:r>
              <a:rPr lang="en-US" sz="1600" b="1" dirty="0"/>
              <a:t>: </a:t>
            </a:r>
            <a:r>
              <a:rPr lang="en-US" sz="1600" dirty="0"/>
              <a:t>Strengthen the Ecosystem</a:t>
            </a:r>
          </a:p>
          <a:p>
            <a:pPr lvl="1">
              <a:lnSpc>
                <a:spcPct val="120000"/>
              </a:lnSpc>
              <a:spcBef>
                <a:spcPts val="600"/>
              </a:spcBef>
            </a:pPr>
            <a:r>
              <a:rPr lang="en-US" sz="1400" dirty="0">
                <a:latin typeface="Arial" panose="020B0604020202020204" pitchFamily="34" charset="0"/>
                <a:cs typeface="Arial" panose="020B0604020202020204" pitchFamily="34" charset="0"/>
              </a:rPr>
              <a:t>Drive innovative/cost effective security products, services, and solutions in the cyber </a:t>
            </a:r>
            <a:r>
              <a:rPr lang="en-US" sz="1400" dirty="0" smtClean="0">
                <a:latin typeface="Arial" panose="020B0604020202020204" pitchFamily="34" charset="0"/>
                <a:cs typeface="Arial" panose="020B0604020202020204" pitchFamily="34" charset="0"/>
              </a:rPr>
              <a:t>ecosystem;</a:t>
            </a:r>
          </a:p>
          <a:p>
            <a:pPr lvl="1">
              <a:lnSpc>
                <a:spcPct val="120000"/>
              </a:lnSpc>
              <a:spcBef>
                <a:spcPts val="600"/>
              </a:spcBef>
            </a:pPr>
            <a:r>
              <a:rPr lang="en-US" sz="1400" dirty="0">
                <a:latin typeface="Arial" panose="020B0604020202020204" pitchFamily="34" charset="0"/>
                <a:cs typeface="Arial" panose="020B0604020202020204" pitchFamily="34" charset="0"/>
              </a:rPr>
              <a:t>Conduct and transition research and development enabling trustworthy cyber infrastructure;</a:t>
            </a:r>
          </a:p>
          <a:p>
            <a:pPr lvl="1">
              <a:lnSpc>
                <a:spcPct val="120000"/>
              </a:lnSpc>
              <a:spcBef>
                <a:spcPts val="600"/>
              </a:spcBef>
            </a:pPr>
            <a:r>
              <a:rPr lang="en-US" sz="1400" dirty="0" smtClean="0">
                <a:latin typeface="Arial" panose="020B0604020202020204" pitchFamily="34" charset="0"/>
                <a:cs typeface="Arial" panose="020B0604020202020204" pitchFamily="34" charset="0"/>
              </a:rPr>
              <a:t>Develop </a:t>
            </a:r>
            <a:r>
              <a:rPr lang="en-US" sz="1400" dirty="0">
                <a:latin typeface="Arial" panose="020B0604020202020204" pitchFamily="34" charset="0"/>
                <a:cs typeface="Arial" panose="020B0604020202020204" pitchFamily="34" charset="0"/>
              </a:rPr>
              <a:t>skilled cybersecurity professionals;</a:t>
            </a:r>
          </a:p>
          <a:p>
            <a:pPr lvl="1">
              <a:lnSpc>
                <a:spcPct val="120000"/>
              </a:lnSpc>
              <a:spcBef>
                <a:spcPts val="600"/>
              </a:spcBef>
            </a:pPr>
            <a:r>
              <a:rPr lang="en-US" sz="1400" dirty="0">
                <a:latin typeface="Arial" panose="020B0604020202020204" pitchFamily="34" charset="0"/>
                <a:cs typeface="Arial" panose="020B0604020202020204" pitchFamily="34" charset="0"/>
              </a:rPr>
              <a:t>Enhance public awareness and promote cybersecurity best practices; and</a:t>
            </a:r>
          </a:p>
          <a:p>
            <a:pPr lvl="1">
              <a:lnSpc>
                <a:spcPct val="120000"/>
              </a:lnSpc>
              <a:spcBef>
                <a:spcPts val="600"/>
              </a:spcBef>
            </a:pPr>
            <a:r>
              <a:rPr lang="en-US" sz="1400" dirty="0">
                <a:latin typeface="Arial" panose="020B0604020202020204" pitchFamily="34" charset="0"/>
                <a:cs typeface="Arial" panose="020B0604020202020204" pitchFamily="34" charset="0"/>
              </a:rPr>
              <a:t>Advance international engagement to promote capacity building, international standards, and cooperation.</a:t>
            </a:r>
          </a:p>
          <a:p>
            <a:pPr marL="0" indent="0">
              <a:buNone/>
            </a:pPr>
            <a:endParaRPr lang="en-US" sz="800" dirty="0">
              <a:solidFill>
                <a:srgbClr val="FF0000"/>
              </a:solidFill>
            </a:endParaRPr>
          </a:p>
        </p:txBody>
      </p:sp>
      <p:sp>
        <p:nvSpPr>
          <p:cNvPr id="2" name="Slide Number Placeholder 1"/>
          <p:cNvSpPr>
            <a:spLocks noGrp="1"/>
          </p:cNvSpPr>
          <p:nvPr>
            <p:ph type="sldNum" sz="quarter" idx="12"/>
          </p:nvPr>
        </p:nvSpPr>
        <p:spPr/>
        <p:txBody>
          <a:bodyPr/>
          <a:lstStyle/>
          <a:p>
            <a:pPr>
              <a:buFontTx/>
              <a:buNone/>
            </a:pPr>
            <a:fld id="{3F01C167-F447-7C45-B6F6-A5C7392EAD5E}" type="slidenum">
              <a:rPr lang="en-US" smtClean="0">
                <a:solidFill>
                  <a:prstClr val="black">
                    <a:lumMod val="65000"/>
                    <a:lumOff val="35000"/>
                  </a:prstClr>
                </a:solidFill>
              </a:rPr>
              <a:pPr>
                <a:buFontTx/>
                <a:buNone/>
              </a:pPr>
              <a:t>3</a:t>
            </a:fld>
            <a:endParaRPr lang="en-US" dirty="0">
              <a:solidFill>
                <a:prstClr val="black">
                  <a:lumMod val="65000"/>
                  <a:lumOff val="35000"/>
                </a:prstClr>
              </a:solidFill>
            </a:endParaRPr>
          </a:p>
        </p:txBody>
      </p:sp>
    </p:spTree>
    <p:extLst>
      <p:ext uri="{BB962C8B-B14F-4D97-AF65-F5344CB8AC3E}">
        <p14:creationId xmlns:p14="http://schemas.microsoft.com/office/powerpoint/2010/main" val="2291965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95" y="440951"/>
            <a:ext cx="7928933" cy="857250"/>
          </a:xfrm>
        </p:spPr>
        <p:txBody>
          <a:bodyPr>
            <a:noAutofit/>
          </a:bodyPr>
          <a:lstStyle/>
          <a:p>
            <a:r>
              <a:rPr lang="en-US" dirty="0"/>
              <a:t>Research Requirement Inputs</a:t>
            </a:r>
          </a:p>
        </p:txBody>
      </p:sp>
      <p:sp>
        <p:nvSpPr>
          <p:cNvPr id="5" name="Slide Number Placeholder 4"/>
          <p:cNvSpPr>
            <a:spLocks noGrp="1"/>
          </p:cNvSpPr>
          <p:nvPr>
            <p:ph type="sldNum" sz="quarter" idx="12"/>
          </p:nvPr>
        </p:nvSpPr>
        <p:spPr>
          <a:xfrm>
            <a:off x="6715071" y="6434134"/>
            <a:ext cx="2133600" cy="273844"/>
          </a:xfrm>
        </p:spPr>
        <p:txBody>
          <a:bodyPr/>
          <a:lstStyle/>
          <a:p>
            <a:pPr>
              <a:buNone/>
            </a:pPr>
            <a:fld id="{3F01C167-F447-7C45-B6F6-A5C7392EAD5E}" type="slidenum">
              <a:rPr lang="en-US" smtClean="0">
                <a:solidFill>
                  <a:prstClr val="black">
                    <a:lumMod val="65000"/>
                    <a:lumOff val="35000"/>
                  </a:prstClr>
                </a:solidFill>
              </a:rPr>
              <a:pPr>
                <a:buNone/>
              </a:pPr>
              <a:t>4</a:t>
            </a:fld>
            <a:endParaRPr lang="en-US" dirty="0">
              <a:solidFill>
                <a:prstClr val="black">
                  <a:lumMod val="65000"/>
                  <a:lumOff val="35000"/>
                </a:prstClr>
              </a:solidFill>
            </a:endParaRPr>
          </a:p>
        </p:txBody>
      </p:sp>
      <p:cxnSp>
        <p:nvCxnSpPr>
          <p:cNvPr id="58" name="Straight Arrow Connector 57"/>
          <p:cNvCxnSpPr/>
          <p:nvPr/>
        </p:nvCxnSpPr>
        <p:spPr bwMode="auto">
          <a:xfrm>
            <a:off x="2696780" y="3250071"/>
            <a:ext cx="919331" cy="191620"/>
          </a:xfrm>
          <a:prstGeom prst="straightConnector1">
            <a:avLst/>
          </a:prstGeom>
          <a:solidFill>
            <a:schemeClr val="accent1"/>
          </a:solidFill>
          <a:ln w="57150" cap="flat" cmpd="sng" algn="ctr">
            <a:solidFill>
              <a:srgbClr val="C8C8C8"/>
            </a:solidFill>
            <a:prstDash val="solid"/>
            <a:round/>
            <a:headEnd type="none" w="med" len="med"/>
            <a:tailEnd type="arrow"/>
          </a:ln>
          <a:effectLst/>
        </p:spPr>
      </p:cxnSp>
      <p:grpSp>
        <p:nvGrpSpPr>
          <p:cNvPr id="59" name="Group 58"/>
          <p:cNvGrpSpPr/>
          <p:nvPr/>
        </p:nvGrpSpPr>
        <p:grpSpPr>
          <a:xfrm>
            <a:off x="2968328" y="1884033"/>
            <a:ext cx="2726725" cy="1107594"/>
            <a:chOff x="3435333" y="866340"/>
            <a:chExt cx="2726725" cy="1476792"/>
          </a:xfrm>
        </p:grpSpPr>
        <p:sp>
          <p:nvSpPr>
            <p:cNvPr id="60" name="TextBox 59"/>
            <p:cNvSpPr txBox="1"/>
            <p:nvPr/>
          </p:nvSpPr>
          <p:spPr>
            <a:xfrm>
              <a:off x="3435333" y="1973800"/>
              <a:ext cx="2726725" cy="369332"/>
            </a:xfrm>
            <a:prstGeom prst="rect">
              <a:avLst/>
            </a:prstGeom>
            <a:noFill/>
            <a:ln>
              <a:noFill/>
              <a:prstDash val="solid"/>
            </a:ln>
          </p:spPr>
          <p:txBody>
            <a:bodyPr wrap="square">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DEPARTMENT INPUTS</a:t>
              </a:r>
            </a:p>
          </p:txBody>
        </p:sp>
        <p:pic>
          <p:nvPicPr>
            <p:cNvPr id="61" name="Picture 4" descr="http://upload.wikimedia.org/wikipedia/commons/thumb/4/4c/US_Department_of_Homeland_Security_Seal.svg/360px-US_Department_of_Homeland_Security_Seal.sv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08191" y="866340"/>
              <a:ext cx="814071" cy="1085428"/>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65" name="Group 64"/>
          <p:cNvGrpSpPr>
            <a:grpSpLocks noChangeAspect="1"/>
          </p:cNvGrpSpPr>
          <p:nvPr/>
        </p:nvGrpSpPr>
        <p:grpSpPr>
          <a:xfrm>
            <a:off x="457692" y="2111590"/>
            <a:ext cx="2844752" cy="1173792"/>
            <a:chOff x="206375" y="1259906"/>
            <a:chExt cx="2844753" cy="1565056"/>
          </a:xfrm>
          <a:solidFill>
            <a:srgbClr val="C8C8C8"/>
          </a:solidFill>
        </p:grpSpPr>
        <p:sp>
          <p:nvSpPr>
            <p:cNvPr id="66" name="TextBox 65"/>
            <p:cNvSpPr txBox="1"/>
            <p:nvPr/>
          </p:nvSpPr>
          <p:spPr>
            <a:xfrm>
              <a:off x="206375" y="2455630"/>
              <a:ext cx="2844753" cy="369332"/>
            </a:xfrm>
            <a:prstGeom prst="rect">
              <a:avLst/>
            </a:prstGeom>
            <a:noFill/>
            <a:ln>
              <a:noFill/>
              <a:prstDash val="solid"/>
            </a:ln>
          </p:spPr>
          <p:txBody>
            <a:bodyPr wrap="square">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WHITE HOUSE &amp; NSS</a:t>
              </a:r>
            </a:p>
          </p:txBody>
        </p:sp>
        <p:pic>
          <p:nvPicPr>
            <p:cNvPr id="67" name="Picture 6" descr="http://www.ceres.org/press/Presidential_Sea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4" t="584" r="466" b="1692"/>
            <a:stretch/>
          </p:blipFill>
          <p:spPr bwMode="auto">
            <a:xfrm>
              <a:off x="1180094" y="1259906"/>
              <a:ext cx="829946" cy="1104853"/>
            </a:xfrm>
            <a:prstGeom prst="ellipse">
              <a:avLst/>
            </a:prstGeom>
            <a:grpFill/>
            <a:extLst/>
          </p:spPr>
        </p:pic>
      </p:grpSp>
      <p:grpSp>
        <p:nvGrpSpPr>
          <p:cNvPr id="68" name="Group 67"/>
          <p:cNvGrpSpPr/>
          <p:nvPr/>
        </p:nvGrpSpPr>
        <p:grpSpPr>
          <a:xfrm>
            <a:off x="6143748" y="3642641"/>
            <a:ext cx="2525712" cy="1371447"/>
            <a:chOff x="6338889" y="3581400"/>
            <a:chExt cx="2525712" cy="1828597"/>
          </a:xfrm>
          <a:solidFill>
            <a:srgbClr val="C8C8C8"/>
          </a:solidFill>
        </p:grpSpPr>
        <p:sp>
          <p:nvSpPr>
            <p:cNvPr id="69" name="TextBox 68"/>
            <p:cNvSpPr txBox="1"/>
            <p:nvPr/>
          </p:nvSpPr>
          <p:spPr>
            <a:xfrm>
              <a:off x="6338889" y="4548222"/>
              <a:ext cx="2525712" cy="861775"/>
            </a:xfrm>
            <a:prstGeom prst="rect">
              <a:avLst/>
            </a:prstGeom>
            <a:noFill/>
            <a:ln>
              <a:noFill/>
              <a:prstDash val="solid"/>
            </a:ln>
          </p:spPr>
          <p:txBody>
            <a:bodyPr wrap="square">
              <a:spAutoFit/>
            </a:bodyPr>
            <a:lstStyle/>
            <a:p>
              <a:pPr marL="85725"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CRITICAL INFRASTRUCTURE SECTORS </a:t>
              </a:r>
            </a:p>
            <a:p>
              <a:pPr marL="85725"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(PRIVATE SECTOR)</a:t>
              </a:r>
            </a:p>
          </p:txBody>
        </p:sp>
        <p:grpSp>
          <p:nvGrpSpPr>
            <p:cNvPr id="70" name="Group 69"/>
            <p:cNvGrpSpPr/>
            <p:nvPr/>
          </p:nvGrpSpPr>
          <p:grpSpPr>
            <a:xfrm>
              <a:off x="6858001" y="3581400"/>
              <a:ext cx="1523997" cy="914400"/>
              <a:chOff x="4361157" y="1216514"/>
              <a:chExt cx="1203318" cy="748737"/>
            </a:xfrm>
            <a:grpFill/>
          </p:grpSpPr>
          <p:pic>
            <p:nvPicPr>
              <p:cNvPr id="71" name="Picture 70"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78855" r="58795" b="11802"/>
              <a:stretch/>
            </p:blipFill>
            <p:spPr bwMode="auto">
              <a:xfrm>
                <a:off x="4361157" y="1216514"/>
                <a:ext cx="543964" cy="506438"/>
              </a:xfrm>
              <a:prstGeom prst="rect">
                <a:avLst/>
              </a:prstGeom>
              <a:grpFill/>
              <a:extLst/>
            </p:spPr>
          </p:pic>
          <p:pic>
            <p:nvPicPr>
              <p:cNvPr id="72" name="Picture 71"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14552" r="58795" b="75554"/>
              <a:stretch/>
            </p:blipFill>
            <p:spPr bwMode="auto">
              <a:xfrm>
                <a:off x="4607871" y="1408923"/>
                <a:ext cx="564324" cy="556328"/>
              </a:xfrm>
              <a:prstGeom prst="rect">
                <a:avLst/>
              </a:prstGeom>
              <a:grpFill/>
              <a:extLst/>
            </p:spPr>
          </p:pic>
          <p:pic>
            <p:nvPicPr>
              <p:cNvPr id="73" name="Picture 8"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251" t="52301" r="88563" b="37277"/>
              <a:stretch/>
            </p:blipFill>
            <p:spPr bwMode="auto">
              <a:xfrm>
                <a:off x="5020511" y="1216514"/>
                <a:ext cx="543964" cy="556328"/>
              </a:xfrm>
              <a:prstGeom prst="rect">
                <a:avLst/>
              </a:prstGeom>
              <a:grpFill/>
              <a:extLst/>
            </p:spPr>
          </p:pic>
        </p:grpSp>
      </p:grpSp>
      <p:grpSp>
        <p:nvGrpSpPr>
          <p:cNvPr id="74" name="Group 73"/>
          <p:cNvGrpSpPr/>
          <p:nvPr/>
        </p:nvGrpSpPr>
        <p:grpSpPr>
          <a:xfrm>
            <a:off x="237965" y="3876171"/>
            <a:ext cx="2952135" cy="962800"/>
            <a:chOff x="174100" y="3652657"/>
            <a:chExt cx="2952135" cy="1283733"/>
          </a:xfrm>
        </p:grpSpPr>
        <p:sp>
          <p:nvSpPr>
            <p:cNvPr id="75" name="TextBox 74"/>
            <p:cNvSpPr txBox="1"/>
            <p:nvPr/>
          </p:nvSpPr>
          <p:spPr>
            <a:xfrm>
              <a:off x="174100" y="4567058"/>
              <a:ext cx="2952135" cy="369332"/>
            </a:xfrm>
            <a:prstGeom prst="rect">
              <a:avLst/>
            </a:prstGeom>
            <a:noFill/>
            <a:ln>
              <a:noFill/>
              <a:prstDash val="solid"/>
            </a:ln>
          </p:spPr>
          <p:txBody>
            <a:bodyPr wrap="square">
              <a:spAutoFit/>
            </a:bodyPr>
            <a:lstStyle/>
            <a:p>
              <a:pPr marL="85725"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STATE &amp; LOCAL</a:t>
              </a:r>
            </a:p>
          </p:txBody>
        </p:sp>
        <p:pic>
          <p:nvPicPr>
            <p:cNvPr id="76" name="Picture 10" descr="http://www.woodcolepc.org/images/FirePoliceEMS_logo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373" y="3652657"/>
              <a:ext cx="1029415" cy="895826"/>
            </a:xfrm>
            <a:prstGeom prst="rect">
              <a:avLst/>
            </a:prstGeom>
            <a:noFill/>
            <a:extLst>
              <a:ext uri="{909E8E84-426E-40DD-AFC4-6F175D3DCCD1}">
                <a14:hiddenFill xmlns:a14="http://schemas.microsoft.com/office/drawing/2010/main">
                  <a:solidFill>
                    <a:srgbClr val="FFFFFF"/>
                  </a:solidFill>
                </a14:hiddenFill>
              </a:ext>
            </a:extLst>
          </p:spPr>
        </p:pic>
      </p:grpSp>
      <p:pic>
        <p:nvPicPr>
          <p:cNvPr id="85" name="Picture 11"/>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a:off x="2573594" y="5263948"/>
            <a:ext cx="61722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p:cNvSpPr txBox="1"/>
          <p:nvPr/>
        </p:nvSpPr>
        <p:spPr>
          <a:xfrm>
            <a:off x="671295" y="5641138"/>
            <a:ext cx="7612799" cy="288541"/>
          </a:xfrm>
          <a:prstGeom prst="rect">
            <a:avLst/>
          </a:prstGeom>
          <a:noFill/>
          <a:ln>
            <a:noFill/>
            <a:prstDash val="solid"/>
          </a:ln>
        </p:spPr>
        <p:txBody>
          <a:bodyPr wrap="square">
            <a:spAutoFit/>
          </a:bodyPr>
          <a:lstStyle/>
          <a:p>
            <a:pPr marL="85725" algn="ctr" eaLnBrk="0" fontAlgn="auto" hangingPunct="0">
              <a:lnSpc>
                <a:spcPct val="100000"/>
              </a:lnSpc>
              <a:spcBef>
                <a:spcPts val="0"/>
              </a:spcBef>
              <a:spcAft>
                <a:spcPts val="0"/>
              </a:spcAft>
              <a:buFontTx/>
              <a:buNone/>
              <a:defRPr/>
            </a:pPr>
            <a:r>
              <a:rPr lang="en-US" sz="1275" b="1" dirty="0">
                <a:solidFill>
                  <a:srgbClr val="003366"/>
                </a:solidFill>
                <a:latin typeface="Arial"/>
                <a:ea typeface="ＭＳ Ｐゴシック" pitchFamily="34" charset="-128"/>
              </a:rPr>
              <a:t>INTERNATIONAL PARTNERS</a:t>
            </a:r>
          </a:p>
        </p:txBody>
      </p:sp>
      <p:cxnSp>
        <p:nvCxnSpPr>
          <p:cNvPr id="93" name="Straight Arrow Connector 92"/>
          <p:cNvCxnSpPr/>
          <p:nvPr/>
        </p:nvCxnSpPr>
        <p:spPr bwMode="auto">
          <a:xfrm flipH="1">
            <a:off x="5653193" y="3209171"/>
            <a:ext cx="923544" cy="192024"/>
          </a:xfrm>
          <a:prstGeom prst="straightConnector1">
            <a:avLst/>
          </a:prstGeom>
          <a:solidFill>
            <a:schemeClr val="accent1"/>
          </a:solidFill>
          <a:ln w="57150" cap="flat" cmpd="sng" algn="ctr">
            <a:solidFill>
              <a:srgbClr val="C8C8C8"/>
            </a:solidFill>
            <a:prstDash val="solid"/>
            <a:round/>
            <a:headEnd type="none" w="med" len="med"/>
            <a:tailEnd type="arrow"/>
          </a:ln>
          <a:effectLst/>
        </p:spPr>
      </p:cxnSp>
      <p:cxnSp>
        <p:nvCxnSpPr>
          <p:cNvPr id="94" name="Straight Arrow Connector 93"/>
          <p:cNvCxnSpPr/>
          <p:nvPr/>
        </p:nvCxnSpPr>
        <p:spPr bwMode="auto">
          <a:xfrm flipH="1" flipV="1">
            <a:off x="5666255" y="4124800"/>
            <a:ext cx="923544" cy="192024"/>
          </a:xfrm>
          <a:prstGeom prst="straightConnector1">
            <a:avLst/>
          </a:prstGeom>
          <a:solidFill>
            <a:schemeClr val="accent1"/>
          </a:solidFill>
          <a:ln w="57150" cap="flat" cmpd="sng" algn="ctr">
            <a:solidFill>
              <a:srgbClr val="C8C8C8"/>
            </a:solidFill>
            <a:prstDash val="solid"/>
            <a:round/>
            <a:headEnd type="none" w="med" len="med"/>
            <a:tailEnd type="arrow"/>
          </a:ln>
          <a:effectLst/>
        </p:spPr>
      </p:cxnSp>
      <p:cxnSp>
        <p:nvCxnSpPr>
          <p:cNvPr id="95" name="Straight Arrow Connector 94"/>
          <p:cNvCxnSpPr/>
          <p:nvPr/>
        </p:nvCxnSpPr>
        <p:spPr bwMode="auto">
          <a:xfrm flipV="1">
            <a:off x="2664398" y="4153744"/>
            <a:ext cx="923544" cy="163085"/>
          </a:xfrm>
          <a:prstGeom prst="straightConnector1">
            <a:avLst/>
          </a:prstGeom>
          <a:solidFill>
            <a:schemeClr val="accent1"/>
          </a:solidFill>
          <a:ln w="57150" cap="flat" cmpd="sng" algn="ctr">
            <a:solidFill>
              <a:srgbClr val="C8C8C8"/>
            </a:solidFill>
            <a:prstDash val="solid"/>
            <a:round/>
            <a:headEnd type="none" w="med" len="med"/>
            <a:tailEnd type="arrow"/>
          </a:ln>
          <a:effectLst/>
        </p:spPr>
      </p:cxnSp>
      <p:cxnSp>
        <p:nvCxnSpPr>
          <p:cNvPr id="96" name="Straight Arrow Connector 95"/>
          <p:cNvCxnSpPr/>
          <p:nvPr/>
        </p:nvCxnSpPr>
        <p:spPr bwMode="auto">
          <a:xfrm flipV="1">
            <a:off x="4339792" y="5288089"/>
            <a:ext cx="7523" cy="294618"/>
          </a:xfrm>
          <a:prstGeom prst="straightConnector1">
            <a:avLst/>
          </a:prstGeom>
          <a:solidFill>
            <a:schemeClr val="accent1"/>
          </a:solidFill>
          <a:ln w="57150" cap="flat" cmpd="sng" algn="ctr">
            <a:solidFill>
              <a:schemeClr val="bg2">
                <a:lumMod val="75000"/>
              </a:schemeClr>
            </a:solidFill>
            <a:prstDash val="solid"/>
            <a:round/>
            <a:headEnd type="none" w="med" len="med"/>
            <a:tailEnd type="arrow"/>
          </a:ln>
          <a:effectLst/>
        </p:spPr>
      </p:cxnSp>
      <p:pic>
        <p:nvPicPr>
          <p:cNvPr id="98" name="Picture 9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21952" y="3159710"/>
            <a:ext cx="1364808" cy="1364808"/>
          </a:xfrm>
          <a:prstGeom prst="rect">
            <a:avLst/>
          </a:prstGeom>
        </p:spPr>
      </p:pic>
      <p:sp>
        <p:nvSpPr>
          <p:cNvPr id="99" name="Rectangle 98"/>
          <p:cNvSpPr/>
          <p:nvPr/>
        </p:nvSpPr>
        <p:spPr>
          <a:xfrm>
            <a:off x="3433908" y="4514136"/>
            <a:ext cx="1940896" cy="276999"/>
          </a:xfrm>
          <a:prstGeom prst="rect">
            <a:avLst/>
          </a:prstGeom>
        </p:spPr>
        <p:txBody>
          <a:bodyPr wrap="square">
            <a:spAutoFit/>
          </a:bodyPr>
          <a:lstStyle/>
          <a:p>
            <a:pPr fontAlgn="auto">
              <a:lnSpc>
                <a:spcPct val="100000"/>
              </a:lnSpc>
              <a:spcBef>
                <a:spcPts val="0"/>
              </a:spcBef>
              <a:spcAft>
                <a:spcPts val="0"/>
              </a:spcAft>
              <a:buFontTx/>
              <a:buNone/>
            </a:pPr>
            <a:r>
              <a:rPr lang="en-US" sz="1200" b="1" dirty="0">
                <a:solidFill>
                  <a:srgbClr val="003366"/>
                </a:solidFill>
                <a:latin typeface="Arial" charset="0"/>
                <a:ea typeface="Arial" charset="0"/>
                <a:cs typeface="Arial" charset="0"/>
              </a:rPr>
              <a:t>CYBERSECURITY  R&amp;D</a:t>
            </a:r>
          </a:p>
        </p:txBody>
      </p:sp>
      <p:grpSp>
        <p:nvGrpSpPr>
          <p:cNvPr id="104" name="Group 103"/>
          <p:cNvGrpSpPr/>
          <p:nvPr/>
        </p:nvGrpSpPr>
        <p:grpSpPr>
          <a:xfrm>
            <a:off x="5755475" y="1763741"/>
            <a:ext cx="2844753" cy="1371600"/>
            <a:chOff x="6422686" y="519007"/>
            <a:chExt cx="2844753" cy="1828800"/>
          </a:xfrm>
        </p:grpSpPr>
        <p:pic>
          <p:nvPicPr>
            <p:cNvPr id="64" name="Picture 63" descr="hand-shak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33866" y="519007"/>
              <a:ext cx="1828800" cy="1828800"/>
            </a:xfrm>
            <a:prstGeom prst="rect">
              <a:avLst/>
            </a:prstGeom>
          </p:spPr>
        </p:pic>
        <p:sp>
          <p:nvSpPr>
            <p:cNvPr id="100" name="TextBox 99"/>
            <p:cNvSpPr txBox="1"/>
            <p:nvPr/>
          </p:nvSpPr>
          <p:spPr>
            <a:xfrm>
              <a:off x="6422686" y="1786856"/>
              <a:ext cx="2844753" cy="369332"/>
            </a:xfrm>
            <a:prstGeom prst="rect">
              <a:avLst/>
            </a:prstGeom>
            <a:noFill/>
            <a:ln>
              <a:noFill/>
              <a:prstDash val="solid"/>
            </a:ln>
          </p:spPr>
          <p:txBody>
            <a:bodyPr wrap="square">
              <a:spAutoFit/>
            </a:bodyPr>
            <a:lstStyle>
              <a:defPPr>
                <a:defRPr lang="en-US"/>
              </a:defPPr>
              <a:lvl1pPr marL="114300">
                <a:defRPr sz="1400">
                  <a:solidFill>
                    <a:schemeClr val="bg1"/>
                  </a:solidFill>
                </a:defRPr>
              </a:lvl1pPr>
            </a:lstStyle>
            <a:p>
              <a:pPr algn="ctr" eaLnBrk="0" fontAlgn="auto" hangingPunct="0">
                <a:lnSpc>
                  <a:spcPct val="100000"/>
                </a:lnSpc>
                <a:spcBef>
                  <a:spcPts val="0"/>
                </a:spcBef>
                <a:spcAft>
                  <a:spcPts val="0"/>
                </a:spcAft>
                <a:buFontTx/>
                <a:buNone/>
                <a:defRPr/>
              </a:pPr>
              <a:r>
                <a:rPr lang="en-US" sz="1200" b="1" dirty="0">
                  <a:solidFill>
                    <a:srgbClr val="003366"/>
                  </a:solidFill>
                  <a:latin typeface="Arial"/>
                  <a:ea typeface="ＭＳ Ｐゴシック" pitchFamily="34" charset="-128"/>
                </a:rPr>
                <a:t>INTERAGENCY COLLABORATIOIN </a:t>
              </a:r>
            </a:p>
          </p:txBody>
        </p:sp>
      </p:grpSp>
      <p:pic>
        <p:nvPicPr>
          <p:cNvPr id="3" name="Picture 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1096358" y="5229658"/>
            <a:ext cx="617220" cy="411480"/>
          </a:xfrm>
          <a:prstGeom prst="rect">
            <a:avLst/>
          </a:prstGeom>
        </p:spPr>
      </p:pic>
      <p:pic>
        <p:nvPicPr>
          <p:cNvPr id="4" name="Picture 3"/>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1800686" y="5229658"/>
            <a:ext cx="685800" cy="4114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346" y="5229658"/>
            <a:ext cx="617220" cy="411480"/>
          </a:xfrm>
          <a:prstGeom prst="rect">
            <a:avLst/>
          </a:prstGeom>
        </p:spPr>
      </p:pic>
      <p:pic>
        <p:nvPicPr>
          <p:cNvPr id="7" name="Picture 6"/>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3943674" y="5263948"/>
            <a:ext cx="617220" cy="342900"/>
          </a:xfrm>
          <a:prstGeom prst="rect">
            <a:avLst/>
          </a:prstGeom>
          <a:ln>
            <a:solidFill>
              <a:schemeClr val="bg1">
                <a:lumMod val="65000"/>
              </a:schemeClr>
            </a:solidFill>
          </a:ln>
        </p:spPr>
      </p:pic>
      <p:pic>
        <p:nvPicPr>
          <p:cNvPr id="8" name="Picture 7"/>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4648002" y="5252462"/>
            <a:ext cx="617220" cy="365873"/>
          </a:xfrm>
          <a:prstGeom prst="rect">
            <a:avLst/>
          </a:prstGeom>
          <a:ln>
            <a:solidFill>
              <a:schemeClr val="bg1">
                <a:lumMod val="65000"/>
              </a:schemeClr>
            </a:solidFill>
          </a:ln>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52330" y="5229594"/>
            <a:ext cx="617220" cy="411608"/>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58" y="5229658"/>
            <a:ext cx="617220" cy="411480"/>
          </a:xfrm>
          <a:prstGeom prst="rect">
            <a:avLst/>
          </a:prstGeom>
        </p:spPr>
      </p:pic>
      <p:pic>
        <p:nvPicPr>
          <p:cNvPr id="11" name="Picture 10"/>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6760986" y="5263948"/>
            <a:ext cx="617220" cy="342900"/>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65314" y="5229658"/>
            <a:ext cx="617030" cy="411480"/>
          </a:xfrm>
          <a:prstGeom prst="rect">
            <a:avLst/>
          </a:prstGeom>
          <a:ln>
            <a:solidFill>
              <a:schemeClr val="bg1">
                <a:lumMod val="65000"/>
              </a:schemeClr>
            </a:solidFill>
          </a:ln>
        </p:spPr>
      </p:pic>
      <p:cxnSp>
        <p:nvCxnSpPr>
          <p:cNvPr id="52" name="Straight Arrow Connector 51"/>
          <p:cNvCxnSpPr/>
          <p:nvPr/>
        </p:nvCxnSpPr>
        <p:spPr bwMode="auto">
          <a:xfrm flipV="1">
            <a:off x="4393643" y="4843697"/>
            <a:ext cx="5642" cy="294618"/>
          </a:xfrm>
          <a:prstGeom prst="straightConnector1">
            <a:avLst/>
          </a:prstGeom>
          <a:solidFill>
            <a:schemeClr val="accent1"/>
          </a:solidFill>
          <a:ln w="57150" cap="flat" cmpd="sng" algn="ctr">
            <a:solidFill>
              <a:schemeClr val="bg1">
                <a:lumMod val="75000"/>
              </a:schemeClr>
            </a:solidFill>
            <a:prstDash val="solid"/>
            <a:round/>
            <a:headEnd type="none" w="med" len="med"/>
            <a:tailEnd type="arrow"/>
          </a:ln>
          <a:effectLst/>
        </p:spPr>
      </p:cxnSp>
    </p:spTree>
    <p:extLst>
      <p:ext uri="{BB962C8B-B14F-4D97-AF65-F5344CB8AC3E}">
        <p14:creationId xmlns:p14="http://schemas.microsoft.com/office/powerpoint/2010/main" val="1313423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4234" y="582947"/>
            <a:ext cx="6819641" cy="680656"/>
          </a:xfrm>
        </p:spPr>
        <p:txBody>
          <a:bodyPr>
            <a:noAutofit/>
          </a:bodyPr>
          <a:lstStyle/>
          <a:p>
            <a:r>
              <a:rPr lang="en-US" dirty="0"/>
              <a:t>CSD Mission &amp; Strategy</a:t>
            </a:r>
          </a:p>
        </p:txBody>
      </p:sp>
      <p:sp>
        <p:nvSpPr>
          <p:cNvPr id="2" name="Slide Number Placeholder 1"/>
          <p:cNvSpPr>
            <a:spLocks noGrp="1"/>
          </p:cNvSpPr>
          <p:nvPr>
            <p:ph type="sldNum" sz="quarter" idx="12"/>
          </p:nvPr>
        </p:nvSpPr>
        <p:spPr>
          <a:prstGeom prst="rect">
            <a:avLst/>
          </a:prstGeom>
        </p:spPr>
        <p:txBody>
          <a:bodyPr/>
          <a:lstStyle/>
          <a:p>
            <a:pPr>
              <a:buNone/>
            </a:pPr>
            <a:fld id="{72A22946-E41F-7E45-8B5C-1B7CD5861BD5}" type="slidenum">
              <a:rPr lang="en-US" kern="0" smtClean="0">
                <a:solidFill>
                  <a:prstClr val="black">
                    <a:lumMod val="65000"/>
                    <a:lumOff val="35000"/>
                  </a:prstClr>
                </a:solidFill>
              </a:rPr>
              <a:pPr>
                <a:buNone/>
              </a:pPr>
              <a:t>5</a:t>
            </a:fld>
            <a:endParaRPr lang="en-US" kern="0" dirty="0" smtClean="0">
              <a:solidFill>
                <a:prstClr val="black">
                  <a:lumMod val="65000"/>
                  <a:lumOff val="35000"/>
                </a:prstClr>
              </a:solidFill>
            </a:endParaRPr>
          </a:p>
        </p:txBody>
      </p:sp>
      <p:sp>
        <p:nvSpPr>
          <p:cNvPr id="82" name="Rectangle 81"/>
          <p:cNvSpPr/>
          <p:nvPr/>
        </p:nvSpPr>
        <p:spPr bwMode="auto">
          <a:xfrm>
            <a:off x="-224310" y="4508619"/>
            <a:ext cx="4916075" cy="1276400"/>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marL="214313" indent="-214313" eaLnBrk="0" hangingPunct="0">
              <a:lnSpc>
                <a:spcPct val="100000"/>
              </a:lnSpc>
              <a:spcBef>
                <a:spcPct val="0"/>
              </a:spcBef>
            </a:pPr>
            <a:r>
              <a:rPr lang="en-US" sz="1050" b="1" dirty="0">
                <a:solidFill>
                  <a:prstClr val="white"/>
                </a:solidFill>
                <a:latin typeface="Arial" charset="0"/>
              </a:rPr>
              <a:t>Cyber for Critical Infrastructure</a:t>
            </a:r>
          </a:p>
          <a:p>
            <a:pPr marL="214313" indent="-214313" eaLnBrk="0" hangingPunct="0">
              <a:lnSpc>
                <a:spcPct val="100000"/>
              </a:lnSpc>
              <a:spcBef>
                <a:spcPct val="0"/>
              </a:spcBef>
            </a:pPr>
            <a:r>
              <a:rPr lang="en-US" sz="1050" b="1" dirty="0">
                <a:solidFill>
                  <a:prstClr val="white"/>
                </a:solidFill>
                <a:latin typeface="Arial" charset="0"/>
              </a:rPr>
              <a:t>Cyber Security for Law Enforcement</a:t>
            </a:r>
          </a:p>
          <a:p>
            <a:pPr marL="214313" indent="-214313" eaLnBrk="0" hangingPunct="0">
              <a:lnSpc>
                <a:spcPct val="100000"/>
              </a:lnSpc>
              <a:spcBef>
                <a:spcPct val="0"/>
              </a:spcBef>
            </a:pPr>
            <a:r>
              <a:rPr lang="en-US" sz="1050" b="1" dirty="0">
                <a:solidFill>
                  <a:prstClr val="white"/>
                </a:solidFill>
                <a:latin typeface="Arial" charset="0"/>
              </a:rPr>
              <a:t>Cybersecurity Outreach</a:t>
            </a:r>
          </a:p>
          <a:p>
            <a:pPr marL="214313" indent="-214313" eaLnBrk="0" hangingPunct="0">
              <a:lnSpc>
                <a:spcPct val="100000"/>
              </a:lnSpc>
              <a:spcBef>
                <a:spcPct val="0"/>
              </a:spcBef>
            </a:pPr>
            <a:r>
              <a:rPr lang="en-US" sz="1050" b="1" dirty="0">
                <a:solidFill>
                  <a:prstClr val="white"/>
                </a:solidFill>
                <a:latin typeface="Arial" charset="0"/>
              </a:rPr>
              <a:t>Cyber Physical Systems</a:t>
            </a:r>
          </a:p>
          <a:p>
            <a:pPr marL="214313" indent="-214313" eaLnBrk="0" hangingPunct="0">
              <a:lnSpc>
                <a:spcPct val="100000"/>
              </a:lnSpc>
              <a:spcBef>
                <a:spcPct val="0"/>
              </a:spcBef>
            </a:pPr>
            <a:r>
              <a:rPr lang="en-US" sz="1050" b="1" dirty="0">
                <a:solidFill>
                  <a:prstClr val="white"/>
                </a:solidFill>
                <a:latin typeface="Arial" charset="0"/>
              </a:rPr>
              <a:t>Data Privacy Technologies</a:t>
            </a:r>
          </a:p>
          <a:p>
            <a:pPr marL="214313" indent="-214313" eaLnBrk="0" hangingPunct="0">
              <a:lnSpc>
                <a:spcPct val="100000"/>
              </a:lnSpc>
              <a:spcBef>
                <a:spcPct val="0"/>
              </a:spcBef>
            </a:pPr>
            <a:r>
              <a:rPr lang="en-US" sz="1050" b="1" dirty="0">
                <a:solidFill>
                  <a:prstClr val="white"/>
                </a:solidFill>
                <a:latin typeface="Arial" charset="0"/>
              </a:rPr>
              <a:t>Identity Management</a:t>
            </a:r>
          </a:p>
          <a:p>
            <a:pPr marL="214313" indent="-214313" eaLnBrk="0" hangingPunct="0">
              <a:lnSpc>
                <a:spcPct val="100000"/>
              </a:lnSpc>
              <a:spcBef>
                <a:spcPct val="0"/>
              </a:spcBef>
            </a:pPr>
            <a:r>
              <a:rPr lang="en-US" sz="1050" b="1" dirty="0">
                <a:solidFill>
                  <a:prstClr val="white"/>
                </a:solidFill>
                <a:latin typeface="Arial" charset="0"/>
              </a:rPr>
              <a:t>Homeland Security Open Source Technologies </a:t>
            </a:r>
          </a:p>
          <a:p>
            <a:pPr eaLnBrk="0" hangingPunct="0">
              <a:lnSpc>
                <a:spcPct val="100000"/>
              </a:lnSpc>
              <a:spcBef>
                <a:spcPct val="0"/>
              </a:spcBef>
              <a:buFontTx/>
              <a:buNone/>
            </a:pPr>
            <a:endParaRPr lang="en-US" sz="1050" b="1" dirty="0">
              <a:solidFill>
                <a:prstClr val="white"/>
              </a:solidFill>
              <a:latin typeface="Arial" charset="0"/>
            </a:endParaRPr>
          </a:p>
        </p:txBody>
      </p:sp>
      <p:grpSp>
        <p:nvGrpSpPr>
          <p:cNvPr id="5" name="Group 4"/>
          <p:cNvGrpSpPr/>
          <p:nvPr/>
        </p:nvGrpSpPr>
        <p:grpSpPr>
          <a:xfrm>
            <a:off x="664877" y="1707565"/>
            <a:ext cx="1218058" cy="4178036"/>
            <a:chOff x="1596720" y="1133754"/>
            <a:chExt cx="1624077" cy="5570714"/>
          </a:xfrm>
        </p:grpSpPr>
        <p:sp>
          <p:nvSpPr>
            <p:cNvPr id="32" name="Rectangle 31"/>
            <p:cNvSpPr/>
            <p:nvPr/>
          </p:nvSpPr>
          <p:spPr bwMode="auto">
            <a:xfrm>
              <a:off x="1620597" y="1133754"/>
              <a:ext cx="1600200" cy="5570714"/>
            </a:xfrm>
            <a:prstGeom prst="rect">
              <a:avLst/>
            </a:prstGeom>
            <a:solidFill>
              <a:srgbClr val="CCECFF"/>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auto" hangingPunct="0">
                <a:lnSpc>
                  <a:spcPct val="100000"/>
                </a:lnSpc>
                <a:spcBef>
                  <a:spcPct val="0"/>
                </a:spcBef>
                <a:spcAft>
                  <a:spcPts val="0"/>
                </a:spcAft>
                <a:buFontTx/>
                <a:buNone/>
                <a:defRPr/>
              </a:pPr>
              <a:endParaRPr lang="en-US" sz="1800" kern="0">
                <a:solidFill>
                  <a:srgbClr val="FFFFFF"/>
                </a:solidFill>
                <a:latin typeface="Arial"/>
              </a:endParaRPr>
            </a:p>
          </p:txBody>
        </p:sp>
        <p:pic>
          <p:nvPicPr>
            <p:cNvPr id="24" name="Picture 2" descr="http://www.legisol.com/images/globe.world.jpg?32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21" t="2818" r="9485" b="2296"/>
            <a:stretch/>
          </p:blipFill>
          <p:spPr bwMode="auto">
            <a:xfrm>
              <a:off x="2004596" y="5745957"/>
              <a:ext cx="788677" cy="784817"/>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4" descr="http://upload.wikimedia.org/wikipedia/commons/thumb/4/4c/US_Department_of_Homeland_Security_Seal.svg/360px-US_Department_of_Homeland_Security_Seal.sv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 r="351"/>
            <a:stretch/>
          </p:blipFill>
          <p:spPr bwMode="auto">
            <a:xfrm>
              <a:off x="2007517" y="2476360"/>
              <a:ext cx="782834" cy="785387"/>
            </a:xfrm>
            <a:prstGeom prst="ellipse">
              <a:avLst/>
            </a:prstGeom>
            <a:noFill/>
            <a:extLst>
              <a:ext uri="{909E8E84-426E-40DD-AFC4-6F175D3DCCD1}">
                <a14:hiddenFill xmlns:a14="http://schemas.microsoft.com/office/drawing/2010/main">
                  <a:solidFill>
                    <a:srgbClr val="FFFFFF"/>
                  </a:solidFill>
                </a14:hiddenFill>
              </a:ext>
            </a:extLst>
          </p:spPr>
        </p:pic>
        <p:pic>
          <p:nvPicPr>
            <p:cNvPr id="26" name="Picture 6" descr="http://www.ceres.org/press/Presidential_Sea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64" t="584" r="466" b="1692"/>
            <a:stretch/>
          </p:blipFill>
          <p:spPr bwMode="auto">
            <a:xfrm>
              <a:off x="1992098" y="1313505"/>
              <a:ext cx="813673" cy="812392"/>
            </a:xfrm>
            <a:prstGeom prst="ellipse">
              <a:avLst/>
            </a:prstGeom>
            <a:noFill/>
            <a:extLst>
              <a:ext uri="{909E8E84-426E-40DD-AFC4-6F175D3DCCD1}">
                <a14:hiddenFill xmlns:a14="http://schemas.microsoft.com/office/drawing/2010/main">
                  <a:solidFill>
                    <a:srgbClr val="FFFFFF"/>
                  </a:solidFill>
                </a14:hiddenFill>
              </a:ext>
            </a:extLst>
          </p:spPr>
        </p:pic>
        <p:grpSp>
          <p:nvGrpSpPr>
            <p:cNvPr id="27" name="Group 26"/>
            <p:cNvGrpSpPr>
              <a:grpSpLocks noChangeAspect="1"/>
            </p:cNvGrpSpPr>
            <p:nvPr/>
          </p:nvGrpSpPr>
          <p:grpSpPr>
            <a:xfrm>
              <a:off x="1596720" y="3612210"/>
              <a:ext cx="1604428" cy="748737"/>
              <a:chOff x="4361155" y="1216514"/>
              <a:chExt cx="1203320" cy="748737"/>
            </a:xfrm>
          </p:grpSpPr>
          <p:pic>
            <p:nvPicPr>
              <p:cNvPr id="28" name="Picture 27"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78855" r="58795" b="11802"/>
              <a:stretch/>
            </p:blipFill>
            <p:spPr bwMode="auto">
              <a:xfrm>
                <a:off x="4361155" y="1216514"/>
                <a:ext cx="543964" cy="506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3143" t="14552" r="58795" b="75554"/>
              <a:stretch/>
            </p:blipFill>
            <p:spPr bwMode="auto">
              <a:xfrm>
                <a:off x="4607871" y="1408923"/>
                <a:ext cx="564324" cy="5563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www.emergency-response-planning.com/Portals/87350/images/Critical%20Infrastructure%20Sectors-resized-600.jpg"/>
              <p:cNvPicPr>
                <a:picLocks noChangeAspect="1" noChangeArrowheads="1"/>
              </p:cNvPicPr>
              <p:nvPr/>
            </p:nvPicPr>
            <p:blipFill rotWithShape="1">
              <a:blip r:embed="rId5">
                <a:extLst>
                  <a:ext uri="{28A0092B-C50C-407E-A947-70E740481C1C}">
                    <a14:useLocalDpi xmlns:a14="http://schemas.microsoft.com/office/drawing/2010/main" val="0"/>
                  </a:ext>
                </a:extLst>
              </a:blip>
              <a:srcRect l="3251" t="52301" r="88563" b="37277"/>
              <a:stretch/>
            </p:blipFill>
            <p:spPr bwMode="auto">
              <a:xfrm>
                <a:off x="5020511" y="1216514"/>
                <a:ext cx="543964" cy="556328"/>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0" descr="http://www.woodcolepc.org/images/FirePoliceEMS_logo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4869" y="4711410"/>
              <a:ext cx="1048131" cy="684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577166" y="1755551"/>
            <a:ext cx="3528572" cy="4041134"/>
            <a:chOff x="4146439" y="1197734"/>
            <a:chExt cx="4704762" cy="5388179"/>
          </a:xfrm>
        </p:grpSpPr>
        <p:sp>
          <p:nvSpPr>
            <p:cNvPr id="35" name="Rectangle 34"/>
            <p:cNvSpPr/>
            <p:nvPr/>
          </p:nvSpPr>
          <p:spPr bwMode="auto">
            <a:xfrm>
              <a:off x="4146439" y="1197734"/>
              <a:ext cx="4429124" cy="5388179"/>
            </a:xfrm>
            <a:prstGeom prst="rect">
              <a:avLst/>
            </a:prstGeom>
            <a:solidFill>
              <a:srgbClr val="0058B5">
                <a:lumMod val="75000"/>
              </a:srgbClr>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auto" hangingPunct="0">
                <a:lnSpc>
                  <a:spcPct val="100000"/>
                </a:lnSpc>
                <a:spcBef>
                  <a:spcPct val="0"/>
                </a:spcBef>
                <a:spcAft>
                  <a:spcPts val="0"/>
                </a:spcAft>
                <a:buFontTx/>
                <a:buNone/>
                <a:defRPr/>
              </a:pPr>
              <a:endParaRPr lang="en-US" sz="1800" kern="0">
                <a:solidFill>
                  <a:srgbClr val="FFFFFF"/>
                </a:solidFill>
                <a:latin typeface="Arial"/>
              </a:endParaRPr>
            </a:p>
          </p:txBody>
        </p:sp>
        <p:sp>
          <p:nvSpPr>
            <p:cNvPr id="36" name="Rectangle 35"/>
            <p:cNvSpPr/>
            <p:nvPr/>
          </p:nvSpPr>
          <p:spPr bwMode="auto">
            <a:xfrm>
              <a:off x="4146439" y="1212186"/>
              <a:ext cx="4704762" cy="5332201"/>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1pPr>
              <a:lvl2pPr marL="4572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2pPr>
              <a:lvl3pPr marL="9144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3pPr>
              <a:lvl4pPr marL="13716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4pPr>
              <a:lvl5pPr marL="1828800" algn="l" rtl="0" fontAlgn="base">
                <a:lnSpc>
                  <a:spcPct val="80000"/>
                </a:lnSpc>
                <a:spcBef>
                  <a:spcPct val="20000"/>
                </a:spcBef>
                <a:spcAft>
                  <a:spcPct val="0"/>
                </a:spcAft>
                <a:buChar char="•"/>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a:lstStyle>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Aviation Cybersecurity</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Cyber for Critical Infrastructure</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Cyber Physical Systems Security</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Cyber Risk Economics</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Cyber Security for Law Enforcement</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Cybersecurity Outreach</a:t>
              </a:r>
            </a:p>
            <a:p>
              <a:pPr marL="214313" indent="-214313" eaLnBrk="0" hangingPunct="0">
                <a:lnSpc>
                  <a:spcPct val="100000"/>
                </a:lnSpc>
                <a:spcBef>
                  <a:spcPct val="0"/>
                </a:spcBef>
              </a:pPr>
              <a:r>
                <a:rPr lang="en-US" sz="1350" b="1" dirty="0" err="1">
                  <a:solidFill>
                    <a:prstClr val="white"/>
                  </a:solidFill>
                  <a:latin typeface="Franklin Gothic Book" panose="020B0503020102020204" pitchFamily="34" charset="0"/>
                </a:rPr>
                <a:t>Cyber.Gov</a:t>
              </a:r>
              <a:endParaRPr lang="en-US" sz="1350" b="1" dirty="0">
                <a:solidFill>
                  <a:prstClr val="white"/>
                </a:solidFill>
                <a:latin typeface="Franklin Gothic Book" panose="020B0503020102020204" pitchFamily="34" charset="0"/>
              </a:endParaRP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Data Privacy Technologies</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Identity Management</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Homeland Security Open Source Technologies </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Human Aspects of Cyber Security </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Mobile Security</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Next Gen. Cyber Infrastructure Apex</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Network System Security</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Research Infrastructure</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Silicon Valley Innovation Program</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Software Assurance</a:t>
              </a:r>
            </a:p>
            <a:p>
              <a:pPr marL="214313" indent="-214313" eaLnBrk="0" hangingPunct="0">
                <a:lnSpc>
                  <a:spcPct val="100000"/>
                </a:lnSpc>
                <a:spcBef>
                  <a:spcPct val="0"/>
                </a:spcBef>
              </a:pPr>
              <a:r>
                <a:rPr lang="en-US" sz="1350" b="1" dirty="0">
                  <a:solidFill>
                    <a:prstClr val="white"/>
                  </a:solidFill>
                  <a:latin typeface="Franklin Gothic Book" panose="020B0503020102020204" pitchFamily="34" charset="0"/>
                </a:rPr>
                <a:t>Transition to Practice </a:t>
              </a:r>
            </a:p>
            <a:p>
              <a:pPr eaLnBrk="0" hangingPunct="0">
                <a:lnSpc>
                  <a:spcPct val="100000"/>
                </a:lnSpc>
                <a:spcBef>
                  <a:spcPct val="0"/>
                </a:spcBef>
                <a:buFontTx/>
                <a:buNone/>
              </a:pPr>
              <a:endParaRPr lang="en-US" sz="1050" b="1" dirty="0">
                <a:solidFill>
                  <a:prstClr val="white"/>
                </a:solidFill>
                <a:latin typeface="Arial" charset="0"/>
              </a:endParaRPr>
            </a:p>
          </p:txBody>
        </p:sp>
      </p:grpSp>
      <p:sp>
        <p:nvSpPr>
          <p:cNvPr id="59" name="Down Arrow 58"/>
          <p:cNvSpPr/>
          <p:nvPr/>
        </p:nvSpPr>
        <p:spPr bwMode="auto">
          <a:xfrm rot="16200000">
            <a:off x="152964" y="3473995"/>
            <a:ext cx="4082684" cy="622742"/>
          </a:xfrm>
          <a:prstGeom prst="downArrow">
            <a:avLst>
              <a:gd name="adj1" fmla="val 54454"/>
              <a:gd name="adj2" fmla="val 73732"/>
            </a:avLst>
          </a:prstGeom>
          <a:gradFill flip="none" rotWithShape="1">
            <a:gsLst>
              <a:gs pos="0">
                <a:srgbClr val="0058B5">
                  <a:lumMod val="75000"/>
                </a:srgbClr>
              </a:gs>
              <a:gs pos="100000">
                <a:srgbClr val="0058B5">
                  <a:lumMod val="75000"/>
                  <a:tint val="44500"/>
                  <a:satMod val="160000"/>
                </a:srgbClr>
              </a:gs>
              <a:gs pos="100000">
                <a:srgbClr val="0058B5">
                  <a:lumMod val="75000"/>
                  <a:tint val="23500"/>
                  <a:satMod val="160000"/>
                </a:srgbClr>
              </a:gs>
            </a:gsLst>
            <a:lin ang="16200000" scaled="1"/>
            <a:tileRect/>
          </a:gra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auto" hangingPunct="0">
              <a:lnSpc>
                <a:spcPct val="100000"/>
              </a:lnSpc>
              <a:spcBef>
                <a:spcPct val="0"/>
              </a:spcBef>
              <a:spcAft>
                <a:spcPts val="0"/>
              </a:spcAft>
              <a:buFontTx/>
              <a:buNone/>
              <a:defRPr/>
            </a:pPr>
            <a:endParaRPr lang="en-US" sz="1800" kern="0">
              <a:solidFill>
                <a:srgbClr val="FFFFFF"/>
              </a:solidFill>
              <a:latin typeface="Arial"/>
            </a:endParaRPr>
          </a:p>
        </p:txBody>
      </p:sp>
      <p:sp>
        <p:nvSpPr>
          <p:cNvPr id="60" name="Down Arrow 59"/>
          <p:cNvSpPr/>
          <p:nvPr/>
        </p:nvSpPr>
        <p:spPr bwMode="auto">
          <a:xfrm rot="16200000">
            <a:off x="4161612" y="3511799"/>
            <a:ext cx="4082684" cy="607886"/>
          </a:xfrm>
          <a:prstGeom prst="downArrow">
            <a:avLst>
              <a:gd name="adj1" fmla="val 54454"/>
              <a:gd name="adj2" fmla="val 73732"/>
            </a:avLst>
          </a:prstGeom>
          <a:gradFill flip="none" rotWithShape="1">
            <a:gsLst>
              <a:gs pos="0">
                <a:srgbClr val="0058B5">
                  <a:lumMod val="75000"/>
                </a:srgbClr>
              </a:gs>
              <a:gs pos="100000">
                <a:srgbClr val="0058B5">
                  <a:lumMod val="75000"/>
                  <a:tint val="44500"/>
                  <a:satMod val="160000"/>
                </a:srgbClr>
              </a:gs>
              <a:gs pos="100000">
                <a:srgbClr val="0058B5">
                  <a:lumMod val="75000"/>
                  <a:tint val="23500"/>
                  <a:satMod val="160000"/>
                </a:srgbClr>
              </a:gs>
            </a:gsLst>
            <a:lin ang="16200000" scaled="1"/>
            <a:tileRect/>
          </a:gra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auto" hangingPunct="0">
              <a:lnSpc>
                <a:spcPct val="100000"/>
              </a:lnSpc>
              <a:spcBef>
                <a:spcPct val="0"/>
              </a:spcBef>
              <a:spcAft>
                <a:spcPts val="0"/>
              </a:spcAft>
              <a:buFontTx/>
              <a:buNone/>
              <a:defRPr/>
            </a:pPr>
            <a:endParaRPr lang="en-US" sz="1800" kern="0">
              <a:solidFill>
                <a:srgbClr val="FFFFFF"/>
              </a:solidFill>
              <a:latin typeface="Arial"/>
            </a:endParaRPr>
          </a:p>
        </p:txBody>
      </p:sp>
      <p:grpSp>
        <p:nvGrpSpPr>
          <p:cNvPr id="7" name="Group 6"/>
          <p:cNvGrpSpPr/>
          <p:nvPr/>
        </p:nvGrpSpPr>
        <p:grpSpPr>
          <a:xfrm>
            <a:off x="6491504" y="1622890"/>
            <a:ext cx="2096022" cy="4279172"/>
            <a:chOff x="9365556" y="1020854"/>
            <a:chExt cx="2794696" cy="5705562"/>
          </a:xfrm>
        </p:grpSpPr>
        <p:sp>
          <p:nvSpPr>
            <p:cNvPr id="62" name="Rectangle 61"/>
            <p:cNvSpPr/>
            <p:nvPr/>
          </p:nvSpPr>
          <p:spPr bwMode="auto">
            <a:xfrm>
              <a:off x="9429053" y="1020854"/>
              <a:ext cx="2731199" cy="5592663"/>
            </a:xfrm>
            <a:prstGeom prst="rect">
              <a:avLst/>
            </a:prstGeom>
            <a:solidFill>
              <a:srgbClr val="0175B2"/>
            </a:solidFill>
            <a:ln w="9525"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auto" hangingPunct="0">
                <a:lnSpc>
                  <a:spcPct val="100000"/>
                </a:lnSpc>
                <a:spcBef>
                  <a:spcPct val="0"/>
                </a:spcBef>
                <a:spcAft>
                  <a:spcPts val="0"/>
                </a:spcAft>
                <a:buFontTx/>
                <a:buNone/>
                <a:defRPr/>
              </a:pPr>
              <a:endParaRPr lang="en-US" sz="1800" kern="0">
                <a:solidFill>
                  <a:srgbClr val="FFFFFF"/>
                </a:solidFill>
                <a:latin typeface="Arial"/>
              </a:endParaRPr>
            </a:p>
          </p:txBody>
        </p:sp>
        <p:sp>
          <p:nvSpPr>
            <p:cNvPr id="63" name="Rectangle 62"/>
            <p:cNvSpPr/>
            <p:nvPr/>
          </p:nvSpPr>
          <p:spPr bwMode="auto">
            <a:xfrm>
              <a:off x="9365556" y="1133754"/>
              <a:ext cx="2794696" cy="559266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marL="175022" indent="-175022" eaLnBrk="0" fontAlgn="auto" hangingPunct="0">
                <a:lnSpc>
                  <a:spcPct val="100000"/>
                </a:lnSpc>
                <a:spcBef>
                  <a:spcPct val="0"/>
                </a:spcBef>
                <a:spcAft>
                  <a:spcPts val="0"/>
                </a:spcAft>
                <a:buFont typeface="Wingdings" panose="05000000000000000000" pitchFamily="2" charset="2"/>
                <a:buChar char="§"/>
                <a:defRPr/>
              </a:pPr>
              <a:r>
                <a:rPr lang="en-US" sz="1350" b="1" u="sng" kern="0" dirty="0">
                  <a:solidFill>
                    <a:srgbClr val="FFFFFF"/>
                  </a:solidFill>
                  <a:latin typeface="Franklin Gothic Book" panose="020B0503020102020204" pitchFamily="34" charset="0"/>
                </a:rPr>
                <a:t>Develop and deliver new technologies, tools and techniques</a:t>
              </a:r>
              <a:r>
                <a:rPr lang="en-US" sz="1350" kern="0" dirty="0">
                  <a:solidFill>
                    <a:srgbClr val="FFFFFF"/>
                  </a:solidFill>
                  <a:latin typeface="Franklin Gothic Book" panose="020B0503020102020204" pitchFamily="34" charset="0"/>
                </a:rPr>
                <a:t> to defend and secure current and future systems and networks</a:t>
              </a:r>
              <a:r>
                <a:rPr lang="en-US" sz="1350" kern="0" dirty="0">
                  <a:solidFill>
                    <a:srgbClr val="000000"/>
                  </a:solidFill>
                  <a:latin typeface="Franklin Gothic Book" panose="020B0503020102020204" pitchFamily="34" charset="0"/>
                  <a:cs typeface="Times New Roman"/>
                </a:rPr>
                <a:t> </a:t>
              </a:r>
            </a:p>
            <a:p>
              <a:pPr marL="175022" indent="-175022" eaLnBrk="0" fontAlgn="auto" hangingPunct="0">
                <a:lnSpc>
                  <a:spcPct val="100000"/>
                </a:lnSpc>
                <a:spcBef>
                  <a:spcPct val="0"/>
                </a:spcBef>
                <a:spcAft>
                  <a:spcPts val="0"/>
                </a:spcAft>
                <a:buFont typeface="Wingdings" panose="05000000000000000000" pitchFamily="2" charset="2"/>
                <a:buChar char="§"/>
                <a:defRPr/>
              </a:pPr>
              <a:endParaRPr lang="en-US" sz="1350" kern="0" dirty="0">
                <a:solidFill>
                  <a:srgbClr val="FFFFFF"/>
                </a:solidFill>
                <a:latin typeface="Franklin Gothic Book" panose="020B0503020102020204" pitchFamily="34" charset="0"/>
              </a:endParaRPr>
            </a:p>
            <a:p>
              <a:pPr marL="175022" indent="-175022" eaLnBrk="0" fontAlgn="auto" hangingPunct="0">
                <a:lnSpc>
                  <a:spcPct val="100000"/>
                </a:lnSpc>
                <a:spcBef>
                  <a:spcPct val="0"/>
                </a:spcBef>
                <a:spcAft>
                  <a:spcPts val="0"/>
                </a:spcAft>
                <a:buFont typeface="Wingdings" panose="05000000000000000000" pitchFamily="2" charset="2"/>
                <a:buChar char="§"/>
                <a:defRPr/>
              </a:pPr>
              <a:r>
                <a:rPr lang="en-US" sz="1350" kern="0" dirty="0">
                  <a:solidFill>
                    <a:srgbClr val="FFFFFF"/>
                  </a:solidFill>
                  <a:latin typeface="Franklin Gothic Book" panose="020B0503020102020204" pitchFamily="34" charset="0"/>
                </a:rPr>
                <a:t>Conduct and support </a:t>
              </a:r>
              <a:r>
                <a:rPr lang="en-US" sz="1350" b="1" u="sng" kern="0" dirty="0">
                  <a:solidFill>
                    <a:srgbClr val="FFFFFF"/>
                  </a:solidFill>
                  <a:latin typeface="Franklin Gothic Book" panose="020B0503020102020204" pitchFamily="34" charset="0"/>
                </a:rPr>
                <a:t>technology transition</a:t>
              </a:r>
              <a:r>
                <a:rPr lang="en-US" sz="1350" kern="0" dirty="0">
                  <a:solidFill>
                    <a:srgbClr val="FFFFFF"/>
                  </a:solidFill>
                  <a:latin typeface="Franklin Gothic Book" panose="020B0503020102020204" pitchFamily="34" charset="0"/>
                </a:rPr>
                <a:t> efforts</a:t>
              </a:r>
            </a:p>
            <a:p>
              <a:pPr marL="175022" indent="-175022" eaLnBrk="0" fontAlgn="auto" hangingPunct="0">
                <a:lnSpc>
                  <a:spcPct val="100000"/>
                </a:lnSpc>
                <a:spcBef>
                  <a:spcPct val="0"/>
                </a:spcBef>
                <a:spcAft>
                  <a:spcPts val="0"/>
                </a:spcAft>
                <a:buFont typeface="Wingdings" panose="05000000000000000000" pitchFamily="2" charset="2"/>
                <a:buChar char="§"/>
                <a:defRPr/>
              </a:pPr>
              <a:endParaRPr lang="en-US" sz="1350" kern="0" dirty="0">
                <a:solidFill>
                  <a:srgbClr val="FFFFFF"/>
                </a:solidFill>
                <a:latin typeface="Franklin Gothic Book" panose="020B0503020102020204" pitchFamily="34" charset="0"/>
              </a:endParaRPr>
            </a:p>
            <a:p>
              <a:pPr marL="175022" indent="-175022" eaLnBrk="0" fontAlgn="auto" hangingPunct="0">
                <a:lnSpc>
                  <a:spcPct val="100000"/>
                </a:lnSpc>
                <a:spcBef>
                  <a:spcPct val="0"/>
                </a:spcBef>
                <a:spcAft>
                  <a:spcPts val="0"/>
                </a:spcAft>
                <a:buFont typeface="Wingdings" panose="05000000000000000000" pitchFamily="2" charset="2"/>
                <a:buChar char="§"/>
                <a:defRPr/>
              </a:pPr>
              <a:r>
                <a:rPr lang="en-US" sz="1350" kern="0" dirty="0">
                  <a:solidFill>
                    <a:srgbClr val="FFFFFF"/>
                  </a:solidFill>
                  <a:latin typeface="Franklin Gothic Book" panose="020B0503020102020204" pitchFamily="34" charset="0"/>
                </a:rPr>
                <a:t>Provide </a:t>
              </a:r>
              <a:r>
                <a:rPr lang="en-US" sz="1350" b="1" u="sng" kern="0" dirty="0">
                  <a:solidFill>
                    <a:srgbClr val="FFFFFF"/>
                  </a:solidFill>
                  <a:latin typeface="Franklin Gothic Book" panose="020B0503020102020204" pitchFamily="34" charset="0"/>
                </a:rPr>
                <a:t>R&amp;D leadership and coordination</a:t>
              </a:r>
              <a:r>
                <a:rPr lang="en-US" sz="1350" kern="0" dirty="0">
                  <a:solidFill>
                    <a:srgbClr val="FFFFFF"/>
                  </a:solidFill>
                  <a:latin typeface="Franklin Gothic Book" panose="020B0503020102020204" pitchFamily="34" charset="0"/>
                </a:rPr>
                <a:t> within the government, academia, private sector and international cybersecurity community</a:t>
              </a:r>
            </a:p>
          </p:txBody>
        </p:sp>
      </p:grpSp>
    </p:spTree>
    <p:extLst>
      <p:ext uri="{BB962C8B-B14F-4D97-AF65-F5344CB8AC3E}">
        <p14:creationId xmlns:p14="http://schemas.microsoft.com/office/powerpoint/2010/main" val="12843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a:xfrm>
            <a:off x="423430" y="428625"/>
            <a:ext cx="7363258" cy="857250"/>
          </a:xfrm>
        </p:spPr>
        <p:txBody>
          <a:bodyPr>
            <a:noAutofit/>
          </a:bodyPr>
          <a:lstStyle/>
          <a:p>
            <a:pPr>
              <a:defRPr/>
            </a:pPr>
            <a:r>
              <a:rPr lang="en-US" dirty="0"/>
              <a:t>CSD R&amp;D Execution Model</a:t>
            </a:r>
          </a:p>
        </p:txBody>
      </p:sp>
      <p:sp>
        <p:nvSpPr>
          <p:cNvPr id="103427" name="Content Placeholder 17"/>
          <p:cNvSpPr txBox="1">
            <a:spLocks/>
          </p:cNvSpPr>
          <p:nvPr/>
        </p:nvSpPr>
        <p:spPr bwMode="auto">
          <a:xfrm>
            <a:off x="5765779" y="1611852"/>
            <a:ext cx="3123476" cy="5143500"/>
          </a:xfrm>
          <a:prstGeom prst="rect">
            <a:avLst/>
          </a:prstGeom>
          <a:solidFill>
            <a:srgbClr val="003366"/>
          </a:solidFill>
          <a:ln w="12700">
            <a:solidFill>
              <a:schemeClr val="tx1"/>
            </a:solidFill>
            <a:miter lim="800000"/>
            <a:headEnd/>
            <a:tailEnd/>
          </a:ln>
          <a:extLst/>
        </p:spPr>
        <p:txBody>
          <a:bodyPr lIns="68373" tIns="34188" rIns="68373" bIns="34188"/>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eaLnBrk="0" fontAlgn="auto" hangingPunct="0">
              <a:lnSpc>
                <a:spcPct val="100000"/>
              </a:lnSpc>
              <a:spcBef>
                <a:spcPct val="0"/>
              </a:spcBef>
              <a:spcAft>
                <a:spcPts val="0"/>
              </a:spcAft>
              <a:buFontTx/>
              <a:buNone/>
            </a:pPr>
            <a:endParaRPr lang="en-US" altLang="en-US" sz="1800" dirty="0">
              <a:solidFill>
                <a:prstClr val="white"/>
              </a:solidFill>
              <a:latin typeface="Calibri" pitchFamily="34" charset="0"/>
            </a:endParaRPr>
          </a:p>
          <a:p>
            <a:pPr marL="0" indent="0" algn="ctr" eaLnBrk="0" fontAlgn="auto" hangingPunct="0">
              <a:lnSpc>
                <a:spcPct val="100000"/>
              </a:lnSpc>
              <a:spcBef>
                <a:spcPct val="0"/>
              </a:spcBef>
              <a:spcAft>
                <a:spcPts val="0"/>
              </a:spcAft>
              <a:buFontTx/>
              <a:buNone/>
            </a:pPr>
            <a:r>
              <a:rPr lang="en-US" altLang="en-US" sz="2250" b="1" dirty="0">
                <a:solidFill>
                  <a:prstClr val="white"/>
                </a:solidFill>
                <a:latin typeface="Franklin Gothic Book" panose="020B0503020102020204" pitchFamily="34" charset="0"/>
              </a:rPr>
              <a:t>Successes</a:t>
            </a:r>
          </a:p>
          <a:p>
            <a:pPr marL="0" indent="0" algn="ctr" eaLnBrk="0" fontAlgn="auto" hangingPunct="0">
              <a:lnSpc>
                <a:spcPct val="100000"/>
              </a:lnSpc>
              <a:spcBef>
                <a:spcPct val="0"/>
              </a:spcBef>
              <a:spcAft>
                <a:spcPts val="0"/>
              </a:spcAft>
              <a:buFontTx/>
              <a:buNone/>
            </a:pPr>
            <a:r>
              <a:rPr lang="en-US" altLang="en-US" sz="1500" b="1" dirty="0">
                <a:solidFill>
                  <a:prstClr val="white"/>
                </a:solidFill>
                <a:latin typeface="Franklin Gothic Book" panose="020B0503020102020204" pitchFamily="34" charset="0"/>
              </a:rPr>
              <a:t>Over 75 technology products transitioned since 2004, including:</a:t>
            </a:r>
          </a:p>
          <a:p>
            <a:pPr eaLnBrk="0" fontAlgn="auto" hangingPunct="0">
              <a:lnSpc>
                <a:spcPct val="100000"/>
              </a:lnSpc>
              <a:spcBef>
                <a:spcPct val="0"/>
              </a:spcBef>
              <a:spcAft>
                <a:spcPts val="0"/>
              </a:spcAft>
              <a:buFont typeface="Arial" pitchFamily="34" charset="0"/>
              <a:buChar char="•"/>
            </a:pPr>
            <a:endParaRPr lang="en-US" altLang="en-US" sz="1350" dirty="0">
              <a:solidFill>
                <a:prstClr val="white"/>
              </a:solidFill>
              <a:latin typeface="Franklin Gothic Book" panose="020B0503020102020204" pitchFamily="34" charset="0"/>
            </a:endParaRPr>
          </a:p>
          <a:p>
            <a:pPr eaLnBrk="0" fontAlgn="auto" hangingPunct="0">
              <a:lnSpc>
                <a:spcPct val="10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2004 – 2010</a:t>
            </a:r>
          </a:p>
          <a:p>
            <a:pPr lvl="1" eaLnBrk="0" fontAlgn="auto" hangingPunct="0">
              <a:lnSpc>
                <a:spcPct val="10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11 commercial products</a:t>
            </a:r>
          </a:p>
          <a:p>
            <a:pPr lvl="1" eaLnBrk="0" fontAlgn="auto" hangingPunct="0">
              <a:lnSpc>
                <a:spcPct val="10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3 Open Source products</a:t>
            </a:r>
          </a:p>
          <a:p>
            <a:pPr lvl="1" eaLnBrk="0" fontAlgn="auto" hangingPunct="0">
              <a:lnSpc>
                <a:spcPct val="10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1 GOTS product</a:t>
            </a:r>
          </a:p>
          <a:p>
            <a:pPr eaLnBrk="0" fontAlgn="auto" hangingPunct="0">
              <a:lnSpc>
                <a:spcPct val="90000"/>
              </a:lnSpc>
              <a:spcBef>
                <a:spcPct val="0"/>
              </a:spcBef>
              <a:spcAft>
                <a:spcPts val="0"/>
              </a:spcAft>
              <a:buFont typeface="Arial" pitchFamily="34" charset="0"/>
              <a:buChar char="•"/>
            </a:pPr>
            <a:endParaRPr lang="en-US" altLang="en-US" sz="1350" dirty="0">
              <a:solidFill>
                <a:prstClr val="white"/>
              </a:solidFill>
              <a:latin typeface="Franklin Gothic Book" panose="020B0503020102020204" pitchFamily="34" charset="0"/>
            </a:endParaRPr>
          </a:p>
          <a:p>
            <a:pPr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2011 – 2014</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12 commercial products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3 Open Source products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 Knowledge products</a:t>
            </a:r>
          </a:p>
          <a:p>
            <a:pPr eaLnBrk="0" fontAlgn="auto" hangingPunct="0">
              <a:lnSpc>
                <a:spcPct val="90000"/>
              </a:lnSpc>
              <a:spcBef>
                <a:spcPct val="0"/>
              </a:spcBef>
              <a:spcAft>
                <a:spcPts val="0"/>
              </a:spcAft>
              <a:buFont typeface="Arial" pitchFamily="34" charset="0"/>
              <a:buChar char="•"/>
            </a:pPr>
            <a:endParaRPr lang="en-US" altLang="en-US" sz="1350" dirty="0">
              <a:solidFill>
                <a:prstClr val="white"/>
              </a:solidFill>
              <a:latin typeface="Franklin Gothic Book" panose="020B0503020102020204" pitchFamily="34" charset="0"/>
            </a:endParaRPr>
          </a:p>
          <a:p>
            <a:pPr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2015 – 2017 </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16 commercial products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 Open Source products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3 Knowledge products</a:t>
            </a:r>
          </a:p>
          <a:p>
            <a:pPr eaLnBrk="0" fontAlgn="auto" hangingPunct="0">
              <a:lnSpc>
                <a:spcPct val="90000"/>
              </a:lnSpc>
              <a:spcBef>
                <a:spcPct val="0"/>
              </a:spcBef>
              <a:spcAft>
                <a:spcPts val="0"/>
              </a:spcAft>
              <a:buFont typeface="Arial" pitchFamily="34" charset="0"/>
              <a:buChar char="•"/>
            </a:pPr>
            <a:endParaRPr lang="en-US" altLang="en-US" sz="1350" dirty="0">
              <a:solidFill>
                <a:prstClr val="white"/>
              </a:solidFill>
              <a:latin typeface="Franklin Gothic Book" panose="020B0503020102020204" pitchFamily="34" charset="0"/>
            </a:endParaRPr>
          </a:p>
          <a:p>
            <a:pPr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Small Business Innovative Research (SBIRs)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10+ commercial products</a:t>
            </a:r>
          </a:p>
          <a:p>
            <a:pPr lvl="1" eaLnBrk="0" fontAlgn="auto" hangingPunct="0">
              <a:lnSpc>
                <a:spcPct val="90000"/>
              </a:lnSpc>
              <a:spcBef>
                <a:spcPct val="0"/>
              </a:spcBef>
              <a:spcAft>
                <a:spcPts val="0"/>
              </a:spcAft>
              <a:buFont typeface="Arial" pitchFamily="34" charset="0"/>
              <a:buChar char="–"/>
            </a:pPr>
            <a:r>
              <a:rPr lang="en-US" altLang="en-US" sz="1350" dirty="0">
                <a:solidFill>
                  <a:prstClr val="white"/>
                </a:solidFill>
                <a:latin typeface="Franklin Gothic Book" panose="020B0503020102020204" pitchFamily="34" charset="0"/>
              </a:rPr>
              <a:t>2 Open Source </a:t>
            </a:r>
            <a:r>
              <a:rPr lang="en-US" altLang="en-US" sz="1350" dirty="0" smtClean="0">
                <a:solidFill>
                  <a:prstClr val="white"/>
                </a:solidFill>
                <a:latin typeface="Franklin Gothic Book" panose="020B0503020102020204" pitchFamily="34" charset="0"/>
              </a:rPr>
              <a:t>products</a:t>
            </a:r>
            <a:endParaRPr lang="en-US" altLang="en-US" sz="1350" dirty="0">
              <a:solidFill>
                <a:prstClr val="white"/>
              </a:solidFill>
              <a:latin typeface="Calibri" pitchFamily="34" charset="0"/>
            </a:endParaRPr>
          </a:p>
          <a:p>
            <a:pPr marL="0" indent="0" eaLnBrk="0" fontAlgn="auto" hangingPunct="0">
              <a:lnSpc>
                <a:spcPct val="90000"/>
              </a:lnSpc>
              <a:spcBef>
                <a:spcPct val="0"/>
              </a:spcBef>
              <a:spcAft>
                <a:spcPts val="0"/>
              </a:spcAft>
              <a:buFontTx/>
              <a:buNone/>
            </a:pPr>
            <a:endParaRPr lang="en-US" altLang="en-US" sz="1050" dirty="0">
              <a:solidFill>
                <a:prstClr val="white"/>
              </a:solidFill>
              <a:latin typeface="Calibri" pitchFamily="34" charset="0"/>
            </a:endParaRPr>
          </a:p>
        </p:txBody>
      </p:sp>
      <p:sp>
        <p:nvSpPr>
          <p:cNvPr id="15" name="Slide Number Placeholder 3"/>
          <p:cNvSpPr txBox="1">
            <a:spLocks/>
          </p:cNvSpPr>
          <p:nvPr/>
        </p:nvSpPr>
        <p:spPr bwMode="black">
          <a:xfrm>
            <a:off x="8660655" y="5764567"/>
            <a:ext cx="457200"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auto" hangingPunct="0">
              <a:lnSpc>
                <a:spcPct val="100000"/>
              </a:lnSpc>
              <a:spcBef>
                <a:spcPct val="0"/>
              </a:spcBef>
              <a:spcAft>
                <a:spcPts val="0"/>
              </a:spcAft>
              <a:buFontTx/>
              <a:buNone/>
            </a:pPr>
            <a:fld id="{79D4E4AB-790D-44D8-AF32-9AE23873A9EA}" type="slidenum">
              <a:rPr lang="en-US" altLang="en-US" sz="825">
                <a:solidFill>
                  <a:srgbClr val="333333"/>
                </a:solidFill>
              </a:rPr>
              <a:pPr eaLnBrk="0" fontAlgn="auto" hangingPunct="0">
                <a:lnSpc>
                  <a:spcPct val="100000"/>
                </a:lnSpc>
                <a:spcBef>
                  <a:spcPct val="0"/>
                </a:spcBef>
                <a:spcAft>
                  <a:spcPts val="0"/>
                </a:spcAft>
                <a:buFontTx/>
                <a:buNone/>
              </a:pPr>
              <a:t>6</a:t>
            </a:fld>
            <a:endParaRPr lang="en-US" altLang="en-US" sz="825" dirty="0">
              <a:solidFill>
                <a:srgbClr val="333333"/>
              </a:solidFill>
            </a:endParaRPr>
          </a:p>
        </p:txBody>
      </p:sp>
      <p:sp>
        <p:nvSpPr>
          <p:cNvPr id="9" name="TextBox 8"/>
          <p:cNvSpPr txBox="1"/>
          <p:nvPr/>
        </p:nvSpPr>
        <p:spPr>
          <a:xfrm>
            <a:off x="244546" y="5149821"/>
            <a:ext cx="4972913" cy="1384720"/>
          </a:xfrm>
          <a:prstGeom prst="rect">
            <a:avLst/>
          </a:prstGeom>
          <a:noFill/>
          <a:ln>
            <a:noFill/>
          </a:ln>
          <a:effectLst/>
        </p:spPr>
        <p:txBody>
          <a:bodyPr wrap="square" lIns="91164" tIns="45584" rIns="91164" bIns="45584">
            <a:spAutoFit/>
          </a:bodyPr>
          <a:lstStyle/>
          <a:p>
            <a:pPr eaLnBrk="0" fontAlgn="auto" hangingPunct="0">
              <a:lnSpc>
                <a:spcPct val="100000"/>
              </a:lnSpc>
              <a:spcBef>
                <a:spcPts val="0"/>
              </a:spcBef>
              <a:spcAft>
                <a:spcPts val="0"/>
              </a:spcAft>
              <a:buFontTx/>
              <a:buNone/>
              <a:defRPr/>
            </a:pPr>
            <a:r>
              <a:rPr lang="en-US" sz="1400" b="1" dirty="0">
                <a:solidFill>
                  <a:srgbClr val="E7E6E6">
                    <a:lumMod val="25000"/>
                  </a:srgbClr>
                </a:solidFill>
                <a:ea typeface="Times New Roman"/>
                <a:cs typeface="Arial" panose="020B0604020202020204" pitchFamily="34" charset="0"/>
              </a:rPr>
              <a:t>"Crossing the ‘Valley of Death’: Transitioning Cybersecurity Research into Practice,"</a:t>
            </a:r>
            <a:r>
              <a:rPr lang="en-US" sz="1400" dirty="0">
                <a:solidFill>
                  <a:srgbClr val="E7E6E6">
                    <a:lumMod val="25000"/>
                  </a:srgbClr>
                </a:solidFill>
                <a:ea typeface="Times New Roman"/>
                <a:cs typeface="Arial" panose="020B0604020202020204" pitchFamily="34" charset="0"/>
              </a:rPr>
              <a:t> </a:t>
            </a:r>
            <a:endParaRPr lang="en-US" sz="1400" dirty="0" smtClean="0">
              <a:solidFill>
                <a:srgbClr val="E7E6E6">
                  <a:lumMod val="25000"/>
                </a:srgbClr>
              </a:solidFill>
              <a:ea typeface="Times New Roman"/>
              <a:cs typeface="Arial" panose="020B0604020202020204" pitchFamily="34" charset="0"/>
            </a:endParaRPr>
          </a:p>
          <a:p>
            <a:pPr eaLnBrk="0" fontAlgn="auto" hangingPunct="0">
              <a:lnSpc>
                <a:spcPct val="100000"/>
              </a:lnSpc>
              <a:spcBef>
                <a:spcPts val="0"/>
              </a:spcBef>
              <a:spcAft>
                <a:spcPts val="0"/>
              </a:spcAft>
              <a:buFontTx/>
              <a:buNone/>
              <a:defRPr/>
            </a:pPr>
            <a:r>
              <a:rPr lang="en-US" sz="1400" dirty="0" smtClean="0">
                <a:solidFill>
                  <a:srgbClr val="E7E6E6">
                    <a:lumMod val="25000"/>
                  </a:srgbClr>
                </a:solidFill>
                <a:ea typeface="Times New Roman"/>
                <a:cs typeface="Arial" panose="020B0604020202020204" pitchFamily="34" charset="0"/>
              </a:rPr>
              <a:t>IEEE </a:t>
            </a:r>
            <a:r>
              <a:rPr lang="en-US" sz="1400" i="1" dirty="0">
                <a:solidFill>
                  <a:srgbClr val="E7E6E6">
                    <a:lumMod val="25000"/>
                  </a:srgbClr>
                </a:solidFill>
                <a:ea typeface="Times New Roman"/>
                <a:cs typeface="Arial" panose="020B0604020202020204" pitchFamily="34" charset="0"/>
              </a:rPr>
              <a:t>Security &amp; Privacy, </a:t>
            </a:r>
            <a:r>
              <a:rPr lang="en-US" sz="1400" dirty="0">
                <a:solidFill>
                  <a:srgbClr val="E7E6E6">
                    <a:lumMod val="25000"/>
                  </a:srgbClr>
                </a:solidFill>
                <a:ea typeface="Times New Roman"/>
                <a:cs typeface="Arial" panose="020B0604020202020204" pitchFamily="34" charset="0"/>
              </a:rPr>
              <a:t>March-April 2013, Maughan, Douglas; Balenson, David; Lindqvist, Ulf; Tudor, </a:t>
            </a:r>
            <a:r>
              <a:rPr lang="en-US" sz="1400" dirty="0" smtClean="0">
                <a:solidFill>
                  <a:srgbClr val="E7E6E6">
                    <a:lumMod val="25000"/>
                  </a:srgbClr>
                </a:solidFill>
                <a:ea typeface="Times New Roman"/>
                <a:cs typeface="Arial" panose="020B0604020202020204" pitchFamily="34" charset="0"/>
              </a:rPr>
              <a:t>Zachary</a:t>
            </a:r>
            <a:r>
              <a:rPr lang="en-US" sz="1400" dirty="0">
                <a:solidFill>
                  <a:srgbClr val="000000"/>
                </a:solidFill>
                <a:ea typeface="Times New Roman"/>
                <a:cs typeface="Arial" panose="020B0604020202020204" pitchFamily="34" charset="0"/>
              </a:rPr>
              <a:t/>
            </a:r>
            <a:br>
              <a:rPr lang="en-US" sz="1400" dirty="0">
                <a:solidFill>
                  <a:srgbClr val="000000"/>
                </a:solidFill>
                <a:ea typeface="Times New Roman"/>
                <a:cs typeface="Arial" panose="020B0604020202020204" pitchFamily="34" charset="0"/>
              </a:rPr>
            </a:br>
            <a:r>
              <a:rPr lang="en-US" sz="1400" u="sng" dirty="0">
                <a:solidFill>
                  <a:srgbClr val="000063">
                    <a:lumMod val="50000"/>
                    <a:lumOff val="50000"/>
                  </a:srgbClr>
                </a:solidFill>
                <a:ea typeface="ＭＳ Ｐゴシック" pitchFamily="34" charset="-128"/>
                <a:cs typeface="Arial" panose="020B0604020202020204" pitchFamily="34" charset="0"/>
              </a:rPr>
              <a:t>http://</a:t>
            </a:r>
            <a:r>
              <a:rPr lang="en-US" sz="1400" u="sng" dirty="0" smtClean="0">
                <a:solidFill>
                  <a:srgbClr val="000063">
                    <a:lumMod val="50000"/>
                    <a:lumOff val="50000"/>
                  </a:srgbClr>
                </a:solidFill>
                <a:ea typeface="ＭＳ Ｐゴシック" pitchFamily="34" charset="-128"/>
                <a:cs typeface="Arial" panose="020B0604020202020204" pitchFamily="34" charset="0"/>
              </a:rPr>
              <a:t>www.computer.org/portal/web/computingnow/securityandprivacy</a:t>
            </a:r>
            <a:r>
              <a:rPr lang="en-US" sz="1400" kern="0" dirty="0">
                <a:solidFill>
                  <a:srgbClr val="000063">
                    <a:lumMod val="50000"/>
                    <a:lumOff val="50000"/>
                  </a:srgbClr>
                </a:solidFill>
                <a:ea typeface="ＭＳ Ｐゴシック" charset="0"/>
                <a:cs typeface="Arial" panose="020B0604020202020204" pitchFamily="34"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43" y="1588253"/>
            <a:ext cx="6230500" cy="3561568"/>
          </a:xfrm>
          <a:prstGeom prst="rect">
            <a:avLst/>
          </a:prstGeom>
        </p:spPr>
      </p:pic>
    </p:spTree>
    <p:extLst>
      <p:ext uri="{BB962C8B-B14F-4D97-AF65-F5344CB8AC3E}">
        <p14:creationId xmlns:p14="http://schemas.microsoft.com/office/powerpoint/2010/main" val="2331794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prstGeom prst="rect">
            <a:avLst/>
          </a:prstGeom>
        </p:spPr>
        <p:txBody>
          <a:bodyPr/>
          <a:lstStyle/>
          <a:p>
            <a:pPr>
              <a:buFontTx/>
              <a:buNone/>
            </a:pPr>
            <a:fld id="{28768733-B944-3E4E-898F-A2753843011F}" type="slidenum">
              <a:rPr lang="en-US" sz="975">
                <a:solidFill>
                  <a:prstClr val="black">
                    <a:lumMod val="65000"/>
                    <a:lumOff val="35000"/>
                  </a:prstClr>
                </a:solidFill>
              </a:rPr>
              <a:pPr>
                <a:buFontTx/>
                <a:buNone/>
              </a:pPr>
              <a:t>7</a:t>
            </a:fld>
            <a:endParaRPr lang="en-US" sz="975" dirty="0">
              <a:solidFill>
                <a:prstClr val="black">
                  <a:lumMod val="65000"/>
                  <a:lumOff val="35000"/>
                </a:prstClr>
              </a:solidFill>
            </a:endParaRPr>
          </a:p>
        </p:txBody>
      </p:sp>
      <p:graphicFrame>
        <p:nvGraphicFramePr>
          <p:cNvPr id="5" name="Table 4"/>
          <p:cNvGraphicFramePr>
            <a:graphicFrameLocks noGrp="1" noChangeAspect="1"/>
          </p:cNvGraphicFramePr>
          <p:nvPr>
            <p:extLst>
              <p:ext uri="{D42A27DB-BD31-4B8C-83A1-F6EECF244321}">
                <p14:modId xmlns:p14="http://schemas.microsoft.com/office/powerpoint/2010/main" val="92553191"/>
              </p:ext>
            </p:extLst>
          </p:nvPr>
        </p:nvGraphicFramePr>
        <p:xfrm>
          <a:off x="204187" y="1709943"/>
          <a:ext cx="8762260" cy="2472458"/>
        </p:xfrm>
        <a:graphic>
          <a:graphicData uri="http://schemas.openxmlformats.org/drawingml/2006/table">
            <a:tbl>
              <a:tblPr firstRow="1" bandRow="1">
                <a:tableStyleId>{93296810-A885-4BE3-A3E7-6D5BEEA58F35}</a:tableStyleId>
              </a:tblPr>
              <a:tblGrid>
                <a:gridCol w="2943095"/>
                <a:gridCol w="1149465"/>
                <a:gridCol w="2372901"/>
                <a:gridCol w="2296799"/>
              </a:tblGrid>
              <a:tr h="240030">
                <a:tc>
                  <a:txBody>
                    <a:bodyPr/>
                    <a:lstStyle/>
                    <a:p>
                      <a:r>
                        <a:rPr lang="en-US" sz="1050" dirty="0" smtClean="0"/>
                        <a:t>Technology</a:t>
                      </a:r>
                      <a:endParaRPr lang="en-US" sz="1050" dirty="0">
                        <a:solidFill>
                          <a:schemeClr val="bg1"/>
                        </a:solidFill>
                        <a:latin typeface="Franklin Gothic Book" panose="020B0503020102020204" pitchFamily="34" charset="0"/>
                      </a:endParaRPr>
                    </a:p>
                  </a:txBody>
                  <a:tcPr marT="34290" marB="34290"/>
                </a:tc>
                <a:tc>
                  <a:txBody>
                    <a:bodyPr/>
                    <a:lstStyle/>
                    <a:p>
                      <a:pPr marL="0" algn="l" defTabSz="914400" rtl="0" eaLnBrk="1" latinLnBrk="0" hangingPunct="1"/>
                      <a:r>
                        <a:rPr lang="en-US" sz="1050" kern="1200" dirty="0" smtClean="0"/>
                        <a:t>Performer</a:t>
                      </a:r>
                      <a:endParaRPr lang="en-US" sz="1050" b="1" kern="1200" dirty="0">
                        <a:solidFill>
                          <a:schemeClr val="lt1"/>
                        </a:solidFill>
                        <a:latin typeface="Franklin Gothic Book" panose="020B0503020102020204" pitchFamily="34" charset="0"/>
                        <a:ea typeface="+mn-ea"/>
                        <a:cs typeface="+mn-cs"/>
                      </a:endParaRPr>
                    </a:p>
                  </a:txBody>
                  <a:tcPr marT="34290" marB="34290"/>
                </a:tc>
                <a:tc>
                  <a:txBody>
                    <a:bodyPr/>
                    <a:lstStyle/>
                    <a:p>
                      <a:r>
                        <a:rPr lang="en-US" sz="1050" dirty="0" smtClean="0"/>
                        <a:t>Pilot or</a:t>
                      </a:r>
                      <a:r>
                        <a:rPr lang="en-US" sz="1050" baseline="0" dirty="0" smtClean="0"/>
                        <a:t> Transition </a:t>
                      </a:r>
                      <a:r>
                        <a:rPr lang="en-US" sz="1050" dirty="0" smtClean="0"/>
                        <a:t>Partner</a:t>
                      </a:r>
                      <a:endParaRPr lang="en-US" sz="1050" dirty="0">
                        <a:solidFill>
                          <a:schemeClr val="bg1"/>
                        </a:solidFill>
                        <a:latin typeface="Franklin Gothic Book" panose="020B0503020102020204" pitchFamily="34" charset="0"/>
                      </a:endParaRPr>
                    </a:p>
                  </a:txBody>
                  <a:tcPr marT="34290" marB="34290"/>
                </a:tc>
                <a:tc>
                  <a:txBody>
                    <a:bodyPr/>
                    <a:lstStyle/>
                    <a:p>
                      <a:r>
                        <a:rPr lang="en-US" sz="1050" dirty="0" smtClean="0"/>
                        <a:t>Status</a:t>
                      </a:r>
                      <a:r>
                        <a:rPr lang="en-US" sz="1050" baseline="0" dirty="0" smtClean="0"/>
                        <a:t> </a:t>
                      </a:r>
                      <a:endParaRPr lang="en-US" sz="1050" dirty="0">
                        <a:solidFill>
                          <a:schemeClr val="bg1"/>
                        </a:solidFill>
                        <a:latin typeface="Franklin Gothic Book" panose="020B0503020102020204" pitchFamily="34" charset="0"/>
                      </a:endParaRPr>
                    </a:p>
                  </a:txBody>
                  <a:tcPr marT="34290" marB="34290"/>
                </a:tc>
              </a:tr>
              <a:tr h="200025">
                <a:tc>
                  <a:txBody>
                    <a:bodyPr/>
                    <a:lstStyle/>
                    <a:p>
                      <a:r>
                        <a:rPr lang="en-US" sz="1050" dirty="0" smtClean="0"/>
                        <a:t>Blackthorn GPS</a:t>
                      </a:r>
                      <a:r>
                        <a:rPr lang="en-US" sz="1050" baseline="0" dirty="0" smtClean="0"/>
                        <a:t> Forensics</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err="1" smtClean="0"/>
                        <a:t>Berla</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ICE, USSS, CBP</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Commercialized</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r>
              <a:tr h="243608">
                <a:tc>
                  <a:txBody>
                    <a:bodyPr/>
                    <a:lstStyle/>
                    <a:p>
                      <a:r>
                        <a:rPr lang="en-US" sz="1050" dirty="0" err="1" smtClean="0"/>
                        <a:t>iVe</a:t>
                      </a:r>
                      <a:r>
                        <a:rPr lang="en-US" sz="1050" dirty="0" smtClean="0"/>
                        <a:t> Vehicle and Infotainment Forensics</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err="1" smtClean="0"/>
                        <a:t>Berla</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ICE, CBP, DoD, State/Local, </a:t>
                      </a:r>
                      <a:r>
                        <a:rPr lang="en-US" sz="1050" dirty="0" err="1" smtClean="0"/>
                        <a:t>DoJ</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dirty="0" smtClean="0"/>
                        <a:t>Commercialized</a:t>
                      </a:r>
                      <a:endParaRPr lang="en-US" sz="1050" dirty="0" smtClean="0">
                        <a:latin typeface="Franklin Gothic Book" panose="020B0503020102020204" pitchFamily="34" charset="0"/>
                        <a:cs typeface="Arial" panose="020B0604020202020204" pitchFamily="34" charset="0"/>
                      </a:endParaRPr>
                    </a:p>
                  </a:txBody>
                  <a:tcPr marT="34290" marB="34290"/>
                </a:tc>
              </a:tr>
              <a:tr h="200025">
                <a:tc>
                  <a:txBody>
                    <a:bodyPr/>
                    <a:lstStyle/>
                    <a:p>
                      <a:r>
                        <a:rPr lang="en-US" sz="1050" dirty="0" smtClean="0"/>
                        <a:t>NIST Forensics Tool Test Reports</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NIST</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Publically Available</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Knowledge Products</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200025">
                <a:tc>
                  <a:txBody>
                    <a:bodyPr/>
                    <a:lstStyle/>
                    <a:p>
                      <a:r>
                        <a:rPr lang="en-US" sz="1050" dirty="0" smtClean="0"/>
                        <a:t>Mobile Device Management</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Mobile Iron</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FEMA</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Pilot and adoption by 10K users</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200025">
                <a:tc>
                  <a:txBody>
                    <a:bodyPr/>
                    <a:lstStyle/>
                    <a:p>
                      <a:r>
                        <a:rPr lang="en-US" sz="1050" dirty="0" smtClean="0"/>
                        <a:t>Mobile App Security/Mobile App vetting </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Kryptowire</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r>
                        <a:rPr lang="en-US" sz="1050" dirty="0" smtClean="0"/>
                        <a:t>CBP,</a:t>
                      </a:r>
                      <a:r>
                        <a:rPr lang="en-US" sz="1050" baseline="0" dirty="0" smtClean="0"/>
                        <a:t> DHS HQ, US CERT</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Pilot</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200025">
                <a:tc>
                  <a:txBody>
                    <a:bodyPr/>
                    <a:lstStyle/>
                    <a:p>
                      <a:r>
                        <a:rPr lang="en-US" sz="1050" dirty="0" smtClean="0"/>
                        <a:t>Malware analysis tool</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Hyperion</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US CERT</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Pilot</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200025">
                <a:tc>
                  <a:txBody>
                    <a:bodyPr/>
                    <a:lstStyle/>
                    <a:p>
                      <a:r>
                        <a:rPr lang="en-US" sz="1050" dirty="0" smtClean="0"/>
                        <a:t>Hardware Enabled Zero Day Protection</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Def-Logix</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DoD/USAF</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Pilot</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354792">
                <a:tc>
                  <a:txBody>
                    <a:bodyPr/>
                    <a:lstStyle/>
                    <a:p>
                      <a:r>
                        <a:rPr lang="en-US" sz="1050" dirty="0" smtClean="0"/>
                        <a:t>Symbiote</a:t>
                      </a:r>
                      <a:r>
                        <a:rPr lang="en-US" sz="1050" baseline="0" dirty="0" smtClean="0"/>
                        <a:t> embedded device protection</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Red Balloon</a:t>
                      </a:r>
                      <a:r>
                        <a:rPr lang="en-US" sz="1050" baseline="0" dirty="0" smtClean="0"/>
                        <a:t> Security</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r>
                        <a:rPr lang="en-US" sz="1050" dirty="0" smtClean="0"/>
                        <a:t>Hewlett Packard</a:t>
                      </a:r>
                      <a:endParaRPr lang="en-US" sz="1050" b="1" dirty="0">
                        <a:solidFill>
                          <a:schemeClr val="bg1"/>
                        </a:solidFill>
                        <a:latin typeface="Franklin Gothic Book" panose="020B0503020102020204" pitchFamily="34" charset="0"/>
                        <a:cs typeface="Arial" panose="020B0604020202020204" pitchFamily="34" charset="0"/>
                      </a:endParaRPr>
                    </a:p>
                  </a:txBody>
                  <a:tcPr marT="34290" marB="34290"/>
                </a:tc>
                <a:tc>
                  <a:txBody>
                    <a:bodyPr/>
                    <a:lstStyle/>
                    <a:p>
                      <a:pPr marL="0" algn="l" defTabSz="914400" rtl="0" eaLnBrk="1" latinLnBrk="0" hangingPunct="1"/>
                      <a:r>
                        <a:rPr lang="en-US" sz="1050" kern="1200" dirty="0" smtClean="0"/>
                        <a:t>Commercialized</a:t>
                      </a:r>
                      <a:endParaRPr lang="en-US" sz="1050" b="1" kern="1200" dirty="0">
                        <a:solidFill>
                          <a:schemeClr val="bg1"/>
                        </a:solidFill>
                        <a:latin typeface="Franklin Gothic Book" panose="020B0503020102020204" pitchFamily="34" charset="0"/>
                        <a:ea typeface="+mn-ea"/>
                        <a:cs typeface="Arial" panose="020B0604020202020204" pitchFamily="34" charset="0"/>
                      </a:endParaRPr>
                    </a:p>
                  </a:txBody>
                  <a:tcPr marT="34290" marB="34290"/>
                </a:tc>
              </a:tr>
              <a:tr h="200025">
                <a:tc>
                  <a:txBody>
                    <a:bodyPr/>
                    <a:lstStyle/>
                    <a:p>
                      <a:pPr marL="0" algn="l" defTabSz="914400" rtl="0" eaLnBrk="1" latinLnBrk="0" hangingPunct="1"/>
                      <a:r>
                        <a:rPr lang="en-US" sz="1050" kern="1200" dirty="0" smtClean="0"/>
                        <a:t>Policy</a:t>
                      </a:r>
                      <a:r>
                        <a:rPr lang="en-US" sz="1050" kern="1200" baseline="0" dirty="0" smtClean="0"/>
                        <a:t> Guru for TDOS Defense</a:t>
                      </a:r>
                      <a:endParaRPr lang="en-US" sz="1050" kern="1200" dirty="0">
                        <a:solidFill>
                          <a:schemeClr val="dk1"/>
                        </a:solidFill>
                        <a:latin typeface="Franklin Gothic Book" panose="020B0503020102020204" pitchFamily="34" charset="0"/>
                        <a:ea typeface="+mn-ea"/>
                        <a:cs typeface="Arial" panose="020B0604020202020204" pitchFamily="34" charset="0"/>
                      </a:endParaRPr>
                    </a:p>
                  </a:txBody>
                  <a:tcPr marT="34290" marB="34290"/>
                </a:tc>
                <a:tc>
                  <a:txBody>
                    <a:bodyPr/>
                    <a:lstStyle/>
                    <a:p>
                      <a:pPr marL="0" algn="l" defTabSz="914400" rtl="0" eaLnBrk="1" latinLnBrk="0" hangingPunct="1"/>
                      <a:r>
                        <a:rPr lang="en-US" sz="1050" kern="1200" dirty="0" smtClean="0"/>
                        <a:t>SecureLogix</a:t>
                      </a:r>
                      <a:endParaRPr lang="en-US" sz="1050" kern="1200" dirty="0">
                        <a:solidFill>
                          <a:schemeClr val="dk1"/>
                        </a:solidFill>
                        <a:latin typeface="Franklin Gothic Book" panose="020B0503020102020204" pitchFamily="34" charset="0"/>
                        <a:ea typeface="+mn-ea"/>
                        <a:cs typeface="Arial" panose="020B0604020202020204" pitchFamily="34" charset="0"/>
                      </a:endParaRPr>
                    </a:p>
                  </a:txBody>
                  <a:tcPr marT="34290" marB="34290"/>
                </a:tc>
                <a:tc>
                  <a:txBody>
                    <a:bodyPr/>
                    <a:lstStyle/>
                    <a:p>
                      <a:pPr marL="0" algn="l" defTabSz="914400" rtl="0" eaLnBrk="1" latinLnBrk="0" hangingPunct="1"/>
                      <a:r>
                        <a:rPr lang="en-US" sz="1050" kern="1200" dirty="0" smtClean="0"/>
                        <a:t>NG911,</a:t>
                      </a:r>
                      <a:r>
                        <a:rPr lang="en-US" sz="1050" kern="1200" baseline="0" dirty="0" smtClean="0"/>
                        <a:t> Banks, Hospitals</a:t>
                      </a:r>
                      <a:endParaRPr lang="en-US" sz="1050" kern="1200" dirty="0">
                        <a:solidFill>
                          <a:schemeClr val="dk1"/>
                        </a:solidFill>
                        <a:latin typeface="Franklin Gothic Book" panose="020B0503020102020204" pitchFamily="34" charset="0"/>
                        <a:ea typeface="+mn-ea"/>
                        <a:cs typeface="Arial" panose="020B0604020202020204" pitchFamily="34" charset="0"/>
                      </a:endParaRPr>
                    </a:p>
                  </a:txBody>
                  <a:tcPr marT="34290" marB="34290"/>
                </a:tc>
                <a:tc>
                  <a:txBody>
                    <a:bodyPr/>
                    <a:lstStyle/>
                    <a:p>
                      <a:pPr marL="0" algn="l" defTabSz="914400" rtl="0" eaLnBrk="1" latinLnBrk="0" hangingPunct="1"/>
                      <a:r>
                        <a:rPr lang="en-US" sz="1050" kern="1200" dirty="0" smtClean="0"/>
                        <a:t>Three</a:t>
                      </a:r>
                      <a:r>
                        <a:rPr lang="en-US" sz="1050" kern="1200" baseline="0" dirty="0" smtClean="0"/>
                        <a:t> pilots</a:t>
                      </a:r>
                      <a:endParaRPr lang="en-US" sz="1050" kern="1200" dirty="0">
                        <a:solidFill>
                          <a:schemeClr val="dk1"/>
                        </a:solidFill>
                        <a:latin typeface="Franklin Gothic Book" panose="020B0503020102020204" pitchFamily="34" charset="0"/>
                        <a:ea typeface="+mn-ea"/>
                        <a:cs typeface="Arial" panose="020B0604020202020204" pitchFamily="34" charset="0"/>
                      </a:endParaRPr>
                    </a:p>
                  </a:txBody>
                  <a:tcPr marT="34290" marB="34290"/>
                </a:tc>
              </a:tr>
            </a:tbl>
          </a:graphicData>
        </a:graphic>
      </p:graphicFrame>
      <p:sp>
        <p:nvSpPr>
          <p:cNvPr id="6" name="Title 5"/>
          <p:cNvSpPr>
            <a:spLocks noGrp="1"/>
          </p:cNvSpPr>
          <p:nvPr>
            <p:ph type="title"/>
          </p:nvPr>
        </p:nvSpPr>
        <p:spPr>
          <a:xfrm>
            <a:off x="714375" y="464492"/>
            <a:ext cx="7958138" cy="672703"/>
          </a:xfrm>
        </p:spPr>
        <p:txBody>
          <a:bodyPr>
            <a:noAutofit/>
          </a:bodyPr>
          <a:lstStyle/>
          <a:p>
            <a:pPr>
              <a:defRPr/>
            </a:pPr>
            <a:r>
              <a:rPr lang="en-US" dirty="0"/>
              <a:t>Recent Transitions and Pilots</a:t>
            </a:r>
          </a:p>
        </p:txBody>
      </p:sp>
      <p:graphicFrame>
        <p:nvGraphicFramePr>
          <p:cNvPr id="3" name="Table 2"/>
          <p:cNvGraphicFramePr>
            <a:graphicFrameLocks noGrp="1"/>
          </p:cNvGraphicFramePr>
          <p:nvPr>
            <p:extLst>
              <p:ext uri="{D42A27DB-BD31-4B8C-83A1-F6EECF244321}">
                <p14:modId xmlns:p14="http://schemas.microsoft.com/office/powerpoint/2010/main" val="2992759363"/>
              </p:ext>
            </p:extLst>
          </p:nvPr>
        </p:nvGraphicFramePr>
        <p:xfrm>
          <a:off x="204187" y="4263381"/>
          <a:ext cx="8762260" cy="2011989"/>
        </p:xfrm>
        <a:graphic>
          <a:graphicData uri="http://schemas.openxmlformats.org/drawingml/2006/table">
            <a:tbl>
              <a:tblPr firstRow="1" bandRow="1">
                <a:tableStyleId>{93296810-A885-4BE3-A3E7-6D5BEEA58F35}</a:tableStyleId>
              </a:tblPr>
              <a:tblGrid>
                <a:gridCol w="1604234"/>
                <a:gridCol w="3229829"/>
                <a:gridCol w="1532400"/>
                <a:gridCol w="2395797"/>
              </a:tblGrid>
              <a:tr h="240030">
                <a:tc>
                  <a:txBody>
                    <a:bodyPr/>
                    <a:lstStyle/>
                    <a:p>
                      <a:r>
                        <a:rPr lang="en-US" sz="1050" dirty="0" smtClean="0"/>
                        <a:t>TTP Project</a:t>
                      </a:r>
                      <a:endParaRPr lang="en-US" sz="1050" dirty="0">
                        <a:solidFill>
                          <a:schemeClr val="bg1"/>
                        </a:solidFill>
                        <a:latin typeface="Franklin Gothic Book" panose="020B0503020102020204" pitchFamily="34" charset="0"/>
                      </a:endParaRPr>
                    </a:p>
                  </a:txBody>
                  <a:tcPr marT="34290" marB="34290"/>
                </a:tc>
                <a:tc>
                  <a:txBody>
                    <a:bodyPr/>
                    <a:lstStyle/>
                    <a:p>
                      <a:pPr marL="0" algn="l" defTabSz="914400" rtl="0" eaLnBrk="1" latinLnBrk="0" hangingPunct="1"/>
                      <a:r>
                        <a:rPr lang="en-US" sz="1050" kern="1200" dirty="0" smtClean="0"/>
                        <a:t>Technology</a:t>
                      </a:r>
                      <a:endParaRPr lang="en-US" sz="1050" b="1" kern="1200" dirty="0">
                        <a:solidFill>
                          <a:schemeClr val="lt1"/>
                        </a:solidFill>
                        <a:latin typeface="Franklin Gothic Book" panose="020B0503020102020204" pitchFamily="34" charset="0"/>
                        <a:ea typeface="+mn-ea"/>
                        <a:cs typeface="+mn-cs"/>
                      </a:endParaRPr>
                    </a:p>
                  </a:txBody>
                  <a:tcPr marT="34290" marB="34290"/>
                </a:tc>
                <a:tc>
                  <a:txBody>
                    <a:bodyPr/>
                    <a:lstStyle/>
                    <a:p>
                      <a:r>
                        <a:rPr lang="en-US" sz="1050" dirty="0" smtClean="0"/>
                        <a:t>Transition</a:t>
                      </a:r>
                      <a:r>
                        <a:rPr lang="en-US" sz="1050" baseline="0" dirty="0" smtClean="0"/>
                        <a:t> Path </a:t>
                      </a:r>
                      <a:endParaRPr lang="en-US" sz="1050" dirty="0">
                        <a:solidFill>
                          <a:schemeClr val="bg1"/>
                        </a:solidFill>
                        <a:latin typeface="Franklin Gothic Book" panose="020B0503020102020204" pitchFamily="34" charset="0"/>
                      </a:endParaRPr>
                    </a:p>
                  </a:txBody>
                  <a:tcPr marT="34290" marB="34290"/>
                </a:tc>
                <a:tc>
                  <a:txBody>
                    <a:bodyPr/>
                    <a:lstStyle/>
                    <a:p>
                      <a:r>
                        <a:rPr lang="en-US" sz="1050" dirty="0" smtClean="0"/>
                        <a:t>Outcome</a:t>
                      </a:r>
                      <a:endParaRPr lang="en-US" sz="1050" dirty="0">
                        <a:solidFill>
                          <a:schemeClr val="bg1"/>
                        </a:solidFill>
                        <a:latin typeface="Franklin Gothic Book" panose="020B0503020102020204" pitchFamily="34" charset="0"/>
                      </a:endParaRPr>
                    </a:p>
                  </a:txBody>
                  <a:tcPr marT="34290" marB="34290"/>
                </a:tc>
              </a:tr>
              <a:tr h="230296">
                <a:tc>
                  <a:txBody>
                    <a:bodyPr/>
                    <a:lstStyle/>
                    <a:p>
                      <a:pPr marL="0" algn="l" defTabSz="914400" rtl="0" eaLnBrk="1" latinLnBrk="0" hangingPunct="1"/>
                      <a:r>
                        <a:rPr lang="en-US" sz="1050" kern="1200" dirty="0" err="1" smtClean="0"/>
                        <a:t>PathScan</a:t>
                      </a:r>
                      <a:r>
                        <a:rPr lang="en-US" sz="1050" kern="1200" dirty="0" smtClean="0"/>
                        <a:t> (FY13 Cohort)</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Network Anomaly Detection </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Commercialization</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Licensed by EY, integrated in services</a:t>
                      </a:r>
                      <a:endParaRPr lang="en-US" sz="1050" kern="1200" dirty="0">
                        <a:solidFill>
                          <a:schemeClr val="dk1"/>
                        </a:solidFill>
                        <a:latin typeface="Franklin Gothic Book" panose="020B0503020102020204" pitchFamily="34" charset="0"/>
                        <a:ea typeface="+mn-ea"/>
                        <a:cs typeface="+mn-cs"/>
                      </a:endParaRPr>
                    </a:p>
                  </a:txBody>
                  <a:tcPr marT="34290" marB="34290"/>
                </a:tc>
              </a:tr>
              <a:tr h="214818">
                <a:tc>
                  <a:txBody>
                    <a:bodyPr/>
                    <a:lstStyle/>
                    <a:p>
                      <a:pPr marL="0" algn="l" defTabSz="914400" rtl="0" eaLnBrk="1" latinLnBrk="0" hangingPunct="1"/>
                      <a:r>
                        <a:rPr lang="en-US" sz="1050" kern="1200" dirty="0" err="1" smtClean="0"/>
                        <a:t>NeMS</a:t>
                      </a:r>
                      <a:r>
                        <a:rPr lang="en-US" sz="1050" kern="1200" dirty="0" smtClean="0"/>
                        <a:t> (FY13 Cohort)</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Network Characterization and Discovery</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Commercialization</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New company raising capital</a:t>
                      </a:r>
                      <a:endParaRPr lang="en-US" sz="1050" kern="1200" dirty="0" smtClean="0">
                        <a:solidFill>
                          <a:schemeClr val="dk1"/>
                        </a:solidFill>
                        <a:latin typeface="Franklin Gothic Book" panose="020B0503020102020204" pitchFamily="34" charset="0"/>
                        <a:ea typeface="+mn-ea"/>
                        <a:cs typeface="+mn-cs"/>
                      </a:endParaRPr>
                    </a:p>
                  </a:txBody>
                  <a:tcPr marT="34290" marB="34290"/>
                </a:tc>
              </a:tr>
              <a:tr h="263433">
                <a:tc>
                  <a:txBody>
                    <a:bodyPr/>
                    <a:lstStyle/>
                    <a:p>
                      <a:pPr marL="0" algn="l" defTabSz="914400" rtl="0" eaLnBrk="1" latinLnBrk="0" hangingPunct="1"/>
                      <a:r>
                        <a:rPr lang="en-US" sz="1050" kern="1200" dirty="0" err="1" smtClean="0"/>
                        <a:t>CodeDNA</a:t>
                      </a:r>
                      <a:r>
                        <a:rPr lang="en-US" sz="1050" kern="1200" dirty="0" smtClean="0"/>
                        <a:t> (FY14</a:t>
                      </a:r>
                      <a:r>
                        <a:rPr lang="en-US" sz="1050" kern="1200" baseline="0" dirty="0" smtClean="0"/>
                        <a:t> Cohort</a:t>
                      </a:r>
                      <a:r>
                        <a:rPr lang="en-US" sz="1050" kern="1200" dirty="0" smtClean="0"/>
                        <a:t>)</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Malware identifier for community-based defense</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Government Use</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In use by DoD, US Cert</a:t>
                      </a:r>
                      <a:endParaRPr lang="en-US" sz="1050" kern="1200" dirty="0">
                        <a:solidFill>
                          <a:schemeClr val="dk1"/>
                        </a:solidFill>
                        <a:latin typeface="Franklin Gothic Book" panose="020B0503020102020204" pitchFamily="34" charset="0"/>
                        <a:ea typeface="+mn-ea"/>
                        <a:cs typeface="+mn-cs"/>
                      </a:endParaRPr>
                    </a:p>
                  </a:txBody>
                  <a:tcPr marT="34290" marB="34290"/>
                </a:tc>
              </a:tr>
              <a:tr h="246005">
                <a:tc>
                  <a:txBody>
                    <a:bodyPr/>
                    <a:lstStyle/>
                    <a:p>
                      <a:pPr marL="0" algn="l" defTabSz="914400" rtl="0" eaLnBrk="1" latinLnBrk="0" hangingPunct="1"/>
                      <a:r>
                        <a:rPr lang="en-US" sz="1050" kern="1200" dirty="0" err="1" smtClean="0"/>
                        <a:t>ZeroPoint</a:t>
                      </a:r>
                      <a:r>
                        <a:rPr lang="en-US" sz="1050" kern="1200" dirty="0" smtClean="0"/>
                        <a:t> (FY15 Cohort)</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Weaponized Document detection</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Commercialization</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New security startup formed</a:t>
                      </a:r>
                      <a:endParaRPr lang="en-US" sz="1050" kern="1200" dirty="0">
                        <a:solidFill>
                          <a:schemeClr val="dk1"/>
                        </a:solidFill>
                        <a:latin typeface="Franklin Gothic Book" panose="020B0503020102020204" pitchFamily="34" charset="0"/>
                        <a:ea typeface="+mn-ea"/>
                        <a:cs typeface="+mn-cs"/>
                      </a:endParaRPr>
                    </a:p>
                  </a:txBody>
                  <a:tcPr marT="34290" marB="34290"/>
                </a:tc>
              </a:tr>
              <a:tr h="331470">
                <a:tc>
                  <a:txBody>
                    <a:bodyPr/>
                    <a:lstStyle/>
                    <a:p>
                      <a:pPr marL="0" algn="l" defTabSz="914400" rtl="0" eaLnBrk="1" latinLnBrk="0" hangingPunct="1"/>
                      <a:r>
                        <a:rPr lang="en-US" sz="1050" kern="1200" dirty="0" smtClean="0"/>
                        <a:t>PEACE (FY17 Cohort)</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Policy Enforcement and Access Control for Endpoints</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Commercialization</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New security startup formed</a:t>
                      </a:r>
                      <a:endParaRPr lang="en-US" sz="1050" kern="1200" dirty="0">
                        <a:solidFill>
                          <a:schemeClr val="dk1"/>
                        </a:solidFill>
                        <a:latin typeface="Franklin Gothic Book" panose="020B0503020102020204" pitchFamily="34" charset="0"/>
                        <a:ea typeface="+mn-ea"/>
                        <a:cs typeface="+mn-cs"/>
                      </a:endParaRPr>
                    </a:p>
                  </a:txBody>
                  <a:tcPr marT="34290" marB="34290"/>
                </a:tc>
              </a:tr>
              <a:tr h="243555">
                <a:tc>
                  <a:txBody>
                    <a:bodyPr/>
                    <a:lstStyle/>
                    <a:p>
                      <a:pPr marL="0" algn="l" defTabSz="914400" rtl="0" eaLnBrk="1" fontAlgn="ctr" latinLnBrk="0" hangingPunct="1"/>
                      <a:r>
                        <a:rPr lang="en-US" sz="1050" kern="1200" dirty="0" err="1" smtClean="0"/>
                        <a:t>PcapDB</a:t>
                      </a:r>
                      <a:r>
                        <a:rPr lang="en-US" sz="1050" kern="1200" dirty="0" smtClean="0"/>
                        <a:t> (FY16 Cohort)</a:t>
                      </a:r>
                      <a:endParaRPr lang="en-US" sz="1050" kern="1200" dirty="0">
                        <a:solidFill>
                          <a:schemeClr val="dk1"/>
                        </a:solidFill>
                        <a:latin typeface="Franklin Gothic Book" panose="020B0503020102020204" pitchFamily="34" charset="0"/>
                        <a:ea typeface="+mn-ea"/>
                        <a:cs typeface="+mn-cs"/>
                      </a:endParaRPr>
                    </a:p>
                  </a:txBody>
                  <a:tcPr marL="142875" marR="0" marT="0" marB="0" anchor="ctr"/>
                </a:tc>
                <a:tc>
                  <a:txBody>
                    <a:bodyPr/>
                    <a:lstStyle/>
                    <a:p>
                      <a:pPr marL="0" algn="l" defTabSz="914400" rtl="0" eaLnBrk="1" latinLnBrk="0" hangingPunct="1"/>
                      <a:r>
                        <a:rPr lang="en-US" sz="1050" kern="1200" dirty="0" smtClean="0"/>
                        <a:t>Optimized Full Packet Capture</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t>Open Source</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algn="l" defTabSz="914400" rtl="0" eaLnBrk="1" latinLnBrk="0" hangingPunct="1"/>
                      <a:r>
                        <a:rPr lang="en-US" sz="1050" kern="1200" dirty="0" smtClean="0"/>
                        <a:t>Available for operational  use</a:t>
                      </a:r>
                      <a:endParaRPr lang="en-US" sz="1050" kern="1200" dirty="0">
                        <a:solidFill>
                          <a:schemeClr val="dk1"/>
                        </a:solidFill>
                        <a:latin typeface="Franklin Gothic Book" panose="020B0503020102020204" pitchFamily="34" charset="0"/>
                        <a:ea typeface="+mn-ea"/>
                        <a:cs typeface="+mn-cs"/>
                      </a:endParaRPr>
                    </a:p>
                  </a:txBody>
                  <a:tcPr marT="34290" marB="34290"/>
                </a:tc>
              </a:tr>
              <a:tr h="209545">
                <a:tc>
                  <a:txBody>
                    <a:bodyPr/>
                    <a:lstStyle/>
                    <a:p>
                      <a:pPr marL="0" algn="l" defTabSz="914400" rtl="0" eaLnBrk="1" fontAlgn="ctr" latinLnBrk="0" hangingPunct="1"/>
                      <a:r>
                        <a:rPr lang="en-US" sz="1050" kern="1200" dirty="0" err="1" smtClean="0"/>
                        <a:t>Keylime</a:t>
                      </a:r>
                      <a:r>
                        <a:rPr lang="en-US" sz="1050" kern="1200" dirty="0" smtClean="0"/>
                        <a:t> (FY17 Cohort)</a:t>
                      </a:r>
                      <a:endParaRPr lang="en-US" sz="1050" kern="1200" dirty="0">
                        <a:solidFill>
                          <a:schemeClr val="dk1"/>
                        </a:solidFill>
                        <a:latin typeface="Franklin Gothic Book" panose="020B0503020102020204" pitchFamily="34" charset="0"/>
                        <a:ea typeface="+mn-ea"/>
                        <a:cs typeface="+mn-cs"/>
                      </a:endParaRPr>
                    </a:p>
                  </a:txBody>
                  <a:tcPr marL="142875" marR="0" marT="0" marB="0" anchor="ctr"/>
                </a:tc>
                <a:tc>
                  <a:txBody>
                    <a:bodyPr/>
                    <a:lstStyle/>
                    <a:p>
                      <a:pPr marL="0" algn="l" defTabSz="914400" rtl="0" eaLnBrk="1" latinLnBrk="0" hangingPunct="1"/>
                      <a:r>
                        <a:rPr lang="en-US" sz="1050" kern="1200" dirty="0" smtClean="0"/>
                        <a:t>TPM Based Trust in the Cloud</a:t>
                      </a:r>
                      <a:endParaRPr lang="en-US" sz="1050" kern="1200" dirty="0">
                        <a:solidFill>
                          <a:schemeClr val="dk1"/>
                        </a:solidFill>
                        <a:latin typeface="Franklin Gothic Book" panose="020B0503020102020204" pitchFamily="34" charset="0"/>
                        <a:ea typeface="+mn-ea"/>
                        <a:cs typeface="+mn-cs"/>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t>Open Source</a:t>
                      </a:r>
                      <a:endParaRPr lang="en-US" sz="1050" kern="1200" dirty="0" smtClean="0">
                        <a:solidFill>
                          <a:schemeClr val="dk1"/>
                        </a:solidFill>
                        <a:latin typeface="Franklin Gothic Book" panose="020B0503020102020204" pitchFamily="34" charset="0"/>
                        <a:ea typeface="+mn-ea"/>
                        <a:cs typeface="+mn-cs"/>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t>Available for operational  use</a:t>
                      </a:r>
                      <a:endParaRPr lang="en-US" sz="1050" kern="1200" dirty="0" smtClean="0">
                        <a:solidFill>
                          <a:schemeClr val="dk1"/>
                        </a:solidFill>
                        <a:latin typeface="Franklin Gothic Book" panose="020B0503020102020204" pitchFamily="34" charset="0"/>
                        <a:ea typeface="+mn-ea"/>
                        <a:cs typeface="+mn-cs"/>
                      </a:endParaRPr>
                    </a:p>
                  </a:txBody>
                  <a:tcPr marT="34290" marB="34290"/>
                </a:tc>
              </a:tr>
            </a:tbl>
          </a:graphicData>
        </a:graphic>
      </p:graphicFrame>
    </p:spTree>
    <p:extLst>
      <p:ext uri="{BB962C8B-B14F-4D97-AF65-F5344CB8AC3E}">
        <p14:creationId xmlns:p14="http://schemas.microsoft.com/office/powerpoint/2010/main" val="195951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1" y="7938"/>
            <a:ext cx="8255000" cy="1338262"/>
          </a:xfrm>
        </p:spPr>
        <p:txBody>
          <a:bodyPr/>
          <a:lstStyle/>
          <a:p>
            <a:pPr>
              <a:defRPr/>
            </a:pPr>
            <a:r>
              <a:rPr lang="en-US" sz="3400" dirty="0" smtClean="0">
                <a:solidFill>
                  <a:srgbClr val="2F5897"/>
                </a:solidFill>
              </a:rPr>
              <a:t>The LOGIIC Model of Government and Industry Partnership</a:t>
            </a:r>
            <a:endParaRPr lang="en-US" sz="3400" dirty="0">
              <a:solidFill>
                <a:srgbClr val="2F5897"/>
              </a:solidFill>
            </a:endParaRPr>
          </a:p>
        </p:txBody>
      </p:sp>
      <p:sp>
        <p:nvSpPr>
          <p:cNvPr id="11267" name="Rectangle 3"/>
          <p:cNvSpPr>
            <a:spLocks noGrp="1" noChangeArrowheads="1"/>
          </p:cNvSpPr>
          <p:nvPr>
            <p:ph idx="1"/>
          </p:nvPr>
        </p:nvSpPr>
        <p:spPr>
          <a:xfrm>
            <a:off x="457200" y="1677995"/>
            <a:ext cx="8229600" cy="4448175"/>
          </a:xfrm>
        </p:spPr>
        <p:txBody>
          <a:bodyPr/>
          <a:lstStyle/>
          <a:p>
            <a:r>
              <a:rPr lang="en-US" altLang="en-US" sz="3200" b="1" dirty="0" smtClean="0">
                <a:solidFill>
                  <a:schemeClr val="tx2"/>
                </a:solidFill>
                <a:latin typeface="Calibri" pitchFamily="34" charset="0"/>
                <a:cs typeface="Calibri" pitchFamily="34" charset="0"/>
              </a:rPr>
              <a:t>L</a:t>
            </a:r>
            <a:r>
              <a:rPr lang="en-US" altLang="en-US" sz="3200" b="1" dirty="0" smtClean="0">
                <a:latin typeface="Calibri" pitchFamily="34" charset="0"/>
                <a:cs typeface="Calibri" pitchFamily="34" charset="0"/>
              </a:rPr>
              <a:t>inking the </a:t>
            </a:r>
          </a:p>
          <a:p>
            <a:r>
              <a:rPr lang="en-US" altLang="en-US" sz="3200" b="1" dirty="0" smtClean="0">
                <a:solidFill>
                  <a:srgbClr val="2F5897"/>
                </a:solidFill>
                <a:latin typeface="Calibri" pitchFamily="34" charset="0"/>
                <a:cs typeface="Calibri" pitchFamily="34" charset="0"/>
              </a:rPr>
              <a:t>O</a:t>
            </a:r>
            <a:r>
              <a:rPr lang="en-US" altLang="en-US" sz="3200" b="1" dirty="0" smtClean="0">
                <a:latin typeface="Calibri" pitchFamily="34" charset="0"/>
                <a:cs typeface="Calibri" pitchFamily="34" charset="0"/>
              </a:rPr>
              <a:t>il and </a:t>
            </a:r>
          </a:p>
          <a:p>
            <a:r>
              <a:rPr lang="en-US" altLang="en-US" sz="3200" b="1" dirty="0" smtClean="0">
                <a:solidFill>
                  <a:srgbClr val="2F5897"/>
                </a:solidFill>
                <a:latin typeface="Calibri" pitchFamily="34" charset="0"/>
                <a:cs typeface="Calibri" pitchFamily="34" charset="0"/>
              </a:rPr>
              <a:t>G</a:t>
            </a:r>
            <a:r>
              <a:rPr lang="en-US" altLang="en-US" sz="3200" b="1" dirty="0" smtClean="0">
                <a:latin typeface="Calibri" pitchFamily="34" charset="0"/>
                <a:cs typeface="Calibri" pitchFamily="34" charset="0"/>
              </a:rPr>
              <a:t>as </a:t>
            </a:r>
          </a:p>
          <a:p>
            <a:r>
              <a:rPr lang="en-US" altLang="en-US" sz="3200" b="1" dirty="0" smtClean="0">
                <a:solidFill>
                  <a:srgbClr val="2F5897"/>
                </a:solidFill>
                <a:latin typeface="Calibri" pitchFamily="34" charset="0"/>
                <a:cs typeface="Calibri" pitchFamily="34" charset="0"/>
              </a:rPr>
              <a:t>I</a:t>
            </a:r>
            <a:r>
              <a:rPr lang="en-US" altLang="en-US" sz="3200" b="1" dirty="0" smtClean="0">
                <a:latin typeface="Calibri" pitchFamily="34" charset="0"/>
                <a:cs typeface="Calibri" pitchFamily="34" charset="0"/>
              </a:rPr>
              <a:t>ndustry to </a:t>
            </a:r>
          </a:p>
          <a:p>
            <a:r>
              <a:rPr lang="en-US" altLang="en-US" sz="3200" b="1" dirty="0" smtClean="0">
                <a:solidFill>
                  <a:srgbClr val="2F5897"/>
                </a:solidFill>
                <a:latin typeface="Calibri" pitchFamily="34" charset="0"/>
                <a:cs typeface="Calibri" pitchFamily="34" charset="0"/>
              </a:rPr>
              <a:t>I</a:t>
            </a:r>
            <a:r>
              <a:rPr lang="en-US" altLang="en-US" sz="3200" b="1" dirty="0" smtClean="0">
                <a:latin typeface="Calibri" pitchFamily="34" charset="0"/>
                <a:cs typeface="Calibri" pitchFamily="34" charset="0"/>
              </a:rPr>
              <a:t>mprove</a:t>
            </a:r>
          </a:p>
          <a:p>
            <a:r>
              <a:rPr lang="en-US" altLang="en-US" sz="3200" b="1" dirty="0" smtClean="0">
                <a:solidFill>
                  <a:srgbClr val="2F5897"/>
                </a:solidFill>
                <a:latin typeface="Calibri" pitchFamily="34" charset="0"/>
                <a:cs typeface="Calibri" pitchFamily="34" charset="0"/>
              </a:rPr>
              <a:t>C</a:t>
            </a:r>
            <a:r>
              <a:rPr lang="en-US" altLang="en-US" sz="3200" b="1" dirty="0" smtClean="0">
                <a:latin typeface="Calibri" pitchFamily="34" charset="0"/>
                <a:cs typeface="Calibri" pitchFamily="34" charset="0"/>
              </a:rPr>
              <a:t>yber Security</a:t>
            </a:r>
          </a:p>
        </p:txBody>
      </p:sp>
      <p:sp>
        <p:nvSpPr>
          <p:cNvPr id="11268"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E37E4107-6F9F-48F1-AD85-E8893D29F871}" type="slidenum">
              <a:rPr lang="en-US" altLang="en-US" sz="800" smtClean="0">
                <a:solidFill>
                  <a:srgbClr val="7F7F7F"/>
                </a:solidFill>
                <a:latin typeface="Calibri" pitchFamily="34" charset="0"/>
              </a:rPr>
              <a:pPr/>
              <a:t>8</a:t>
            </a:fld>
            <a:endParaRPr lang="en-US" altLang="en-US" sz="800" smtClean="0">
              <a:solidFill>
                <a:srgbClr val="7F7F7F"/>
              </a:solidFill>
              <a:latin typeface="Calibri" pitchFamily="34" charset="0"/>
            </a:endParaRPr>
          </a:p>
        </p:txBody>
      </p:sp>
      <p:sp>
        <p:nvSpPr>
          <p:cNvPr id="11269" name="Rectangle 4"/>
          <p:cNvSpPr>
            <a:spLocks noGrp="1" noChangeArrowheads="1"/>
          </p:cNvSpPr>
          <p:nvPr>
            <p:ph sz="quarter" idx="4294967295"/>
          </p:nvPr>
        </p:nvSpPr>
        <p:spPr>
          <a:xfrm>
            <a:off x="3556000" y="1600206"/>
            <a:ext cx="5588000" cy="4525963"/>
          </a:xfrm>
        </p:spPr>
        <p:txBody>
          <a:bodyPr/>
          <a:lstStyle/>
          <a:p>
            <a:pPr lvl="1"/>
            <a:r>
              <a:rPr lang="en-US" altLang="en-US" smtClean="0">
                <a:latin typeface="Calibri" pitchFamily="34" charset="0"/>
                <a:cs typeface="Calibri" pitchFamily="34" charset="0"/>
              </a:rPr>
              <a:t>LOGIIC is an ongoing collaboration of </a:t>
            </a:r>
            <a:r>
              <a:rPr lang="en-US" altLang="en-US" b="1" smtClean="0">
                <a:latin typeface="Calibri" pitchFamily="34" charset="0"/>
                <a:cs typeface="Calibri" pitchFamily="34" charset="0"/>
              </a:rPr>
              <a:t>oil and natural gas companies</a:t>
            </a:r>
            <a:r>
              <a:rPr lang="en-US" altLang="en-US" smtClean="0">
                <a:latin typeface="Calibri" pitchFamily="34" charset="0"/>
                <a:cs typeface="Calibri" pitchFamily="34" charset="0"/>
              </a:rPr>
              <a:t> and the </a:t>
            </a:r>
            <a:r>
              <a:rPr lang="en-US" altLang="en-US" b="1" smtClean="0">
                <a:latin typeface="Calibri" pitchFamily="34" charset="0"/>
                <a:cs typeface="Calibri" pitchFamily="34" charset="0"/>
              </a:rPr>
              <a:t>U.S. Department of Homeland Security, Science and Technology</a:t>
            </a:r>
            <a:r>
              <a:rPr lang="en-US" altLang="en-US" smtClean="0">
                <a:latin typeface="Calibri" pitchFamily="34" charset="0"/>
                <a:cs typeface="Calibri" pitchFamily="34" charset="0"/>
              </a:rPr>
              <a:t> Directorate (DHS S&amp;T). </a:t>
            </a:r>
          </a:p>
          <a:p>
            <a:pPr lvl="1"/>
            <a:r>
              <a:rPr lang="en-US" altLang="en-US" smtClean="0">
                <a:latin typeface="Calibri" pitchFamily="34" charset="0"/>
                <a:cs typeface="Calibri" pitchFamily="34" charset="0"/>
              </a:rPr>
              <a:t>LOGIIC facilitates cooperative research, development, </a:t>
            </a:r>
            <a:r>
              <a:rPr lang="en-US" altLang="en-US" b="1" smtClean="0">
                <a:latin typeface="Calibri" pitchFamily="34" charset="0"/>
                <a:cs typeface="Calibri" pitchFamily="34" charset="0"/>
              </a:rPr>
              <a:t>testing</a:t>
            </a:r>
            <a:r>
              <a:rPr lang="en-US" altLang="en-US" smtClean="0">
                <a:latin typeface="Calibri" pitchFamily="34" charset="0"/>
                <a:cs typeface="Calibri" pitchFamily="34" charset="0"/>
              </a:rPr>
              <a:t>, and evaluation procedures to </a:t>
            </a:r>
            <a:r>
              <a:rPr lang="en-US" altLang="en-US" b="1" smtClean="0">
                <a:latin typeface="Calibri" pitchFamily="34" charset="0"/>
                <a:cs typeface="Calibri" pitchFamily="34" charset="0"/>
              </a:rPr>
              <a:t>improve cyber security </a:t>
            </a:r>
            <a:r>
              <a:rPr lang="en-US" altLang="en-US" smtClean="0">
                <a:latin typeface="Calibri" pitchFamily="34" charset="0"/>
                <a:cs typeface="Calibri" pitchFamily="34" charset="0"/>
              </a:rPr>
              <a:t>in petroleum industry digital control systems. </a:t>
            </a:r>
          </a:p>
          <a:p>
            <a:pPr lvl="1"/>
            <a:r>
              <a:rPr lang="en-US" altLang="en-US" smtClean="0">
                <a:latin typeface="Calibri" pitchFamily="34" charset="0"/>
                <a:cs typeface="Calibri" pitchFamily="34" charset="0"/>
              </a:rPr>
              <a:t>LOGIIC undertakes </a:t>
            </a:r>
            <a:r>
              <a:rPr lang="en-US" altLang="en-US" b="1" smtClean="0">
                <a:latin typeface="Calibri" pitchFamily="34" charset="0"/>
                <a:cs typeface="Calibri" pitchFamily="34" charset="0"/>
              </a:rPr>
              <a:t>collaborative research </a:t>
            </a:r>
            <a:r>
              <a:rPr lang="en-US" altLang="en-US" smtClean="0">
                <a:latin typeface="Calibri" pitchFamily="34" charset="0"/>
                <a:cs typeface="Calibri" pitchFamily="34" charset="0"/>
              </a:rPr>
              <a:t>and development projects to improve the level of cyber security.</a:t>
            </a:r>
          </a:p>
          <a:p>
            <a:pPr lvl="1"/>
            <a:r>
              <a:rPr lang="en-US" altLang="en-US" smtClean="0">
                <a:latin typeface="Calibri" pitchFamily="34" charset="0"/>
                <a:cs typeface="Calibri" pitchFamily="34" charset="0"/>
              </a:rPr>
              <a:t>LOGIIC promotes the interests of the sector while </a:t>
            </a:r>
            <a:r>
              <a:rPr lang="en-US" altLang="en-US" b="1" smtClean="0">
                <a:latin typeface="Calibri" pitchFamily="34" charset="0"/>
                <a:cs typeface="Calibri" pitchFamily="34" charset="0"/>
              </a:rPr>
              <a:t>maintaining impartiality, the independence of the participants, and vendor neutrality.</a:t>
            </a:r>
          </a:p>
        </p:txBody>
      </p:sp>
      <p:sp>
        <p:nvSpPr>
          <p:cNvPr id="11270" name="Footer Placeholder 3"/>
          <p:cNvSpPr>
            <a:spLocks noGrp="1"/>
          </p:cNvSpPr>
          <p:nvPr>
            <p:ph type="ftr" sz="quarter" idx="11"/>
          </p:nvPr>
        </p:nvSpPr>
        <p:spPr bwMode="auto">
          <a:xfrm>
            <a:off x="6069015" y="6642100"/>
            <a:ext cx="2709862"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tLang="en-US" sz="800" smtClean="0">
                <a:solidFill>
                  <a:srgbClr val="7F7F7F"/>
                </a:solidFill>
                <a:latin typeface="Calibri" pitchFamily="34" charset="0"/>
              </a:rPr>
              <a:t>© LOGIIC APPROVED FOR PUBLIC DISTRIBUTION—</a:t>
            </a:r>
          </a:p>
        </p:txBody>
      </p:sp>
      <p:sp>
        <p:nvSpPr>
          <p:cNvPr id="2" name="TextBox 1"/>
          <p:cNvSpPr txBox="1"/>
          <p:nvPr/>
        </p:nvSpPr>
        <p:spPr>
          <a:xfrm>
            <a:off x="403765" y="6026408"/>
            <a:ext cx="8407730" cy="738664"/>
          </a:xfrm>
          <a:prstGeom prst="rect">
            <a:avLst/>
          </a:prstGeom>
          <a:solidFill>
            <a:schemeClr val="accent1"/>
          </a:solidFill>
          <a:ln w="25400">
            <a:solidFill>
              <a:schemeClr val="accent1"/>
            </a:solidFill>
          </a:ln>
        </p:spPr>
        <p:txBody>
          <a:bodyPr wrap="square" rtlCol="0">
            <a:spAutoFit/>
          </a:bodyPr>
          <a:lstStyle/>
          <a:p>
            <a:pPr algn="ctr" eaLnBrk="0" hangingPunct="0">
              <a:lnSpc>
                <a:spcPct val="100000"/>
              </a:lnSpc>
              <a:spcBef>
                <a:spcPct val="0"/>
              </a:spcBef>
              <a:buFontTx/>
              <a:buNone/>
            </a:pPr>
            <a:r>
              <a:rPr lang="en-US" altLang="en-US" sz="1400" dirty="0">
                <a:solidFill>
                  <a:prstClr val="white"/>
                </a:solidFill>
                <a:latin typeface="Calibri" pitchFamily="34" charset="0"/>
                <a:ea typeface="MS PGothic" pitchFamily="34" charset="-128"/>
                <a:cs typeface="Calibri" pitchFamily="34" charset="0"/>
              </a:rPr>
              <a:t>In 2012, </a:t>
            </a:r>
            <a:r>
              <a:rPr lang="en-US" altLang="en-US" sz="1400" b="1" dirty="0">
                <a:solidFill>
                  <a:prstClr val="white"/>
                </a:solidFill>
                <a:latin typeface="Calibri" pitchFamily="34" charset="0"/>
                <a:ea typeface="MS PGothic" pitchFamily="34" charset="-128"/>
                <a:cs typeface="Calibri" pitchFamily="34" charset="0"/>
              </a:rPr>
              <a:t>LOGIIC received the DHS S&amp;T Under Secretary</a:t>
            </a:r>
            <a:r>
              <a:rPr lang="fr-FR" altLang="en-US" sz="1400" b="1" dirty="0">
                <a:solidFill>
                  <a:prstClr val="white"/>
                </a:solidFill>
                <a:latin typeface="Calibri" pitchFamily="34" charset="0"/>
                <a:ea typeface="MS PGothic" pitchFamily="34" charset="-128"/>
                <a:cs typeface="Calibri" pitchFamily="34" charset="0"/>
              </a:rPr>
              <a:t>’</a:t>
            </a:r>
            <a:r>
              <a:rPr lang="en-US" altLang="ja-JP" sz="1400" b="1" dirty="0">
                <a:solidFill>
                  <a:prstClr val="white"/>
                </a:solidFill>
                <a:latin typeface="Calibri" pitchFamily="34" charset="0"/>
                <a:ea typeface="MS PGothic" pitchFamily="34" charset="-128"/>
                <a:cs typeface="Calibri" pitchFamily="34" charset="0"/>
              </a:rPr>
              <a:t>s Award for Outstanding Collaboration in Science and Technology</a:t>
            </a:r>
            <a:r>
              <a:rPr lang="en-US" altLang="ja-JP" sz="1400" dirty="0">
                <a:solidFill>
                  <a:prstClr val="white"/>
                </a:solidFill>
                <a:latin typeface="Calibri" pitchFamily="34" charset="0"/>
                <a:ea typeface="MS PGothic" pitchFamily="34" charset="-128"/>
                <a:cs typeface="Calibri" pitchFamily="34" charset="0"/>
              </a:rPr>
              <a:t>.  LOGIIC has been commended by DHS S&amp;T as a unique framework and a model for establishing similar consortia across other critical sectors</a:t>
            </a:r>
            <a:r>
              <a:rPr lang="en-US" altLang="ja-JP" sz="1400" b="1" dirty="0">
                <a:solidFill>
                  <a:prstClr val="white"/>
                </a:solidFill>
                <a:latin typeface="Calibri" pitchFamily="34" charset="0"/>
                <a:ea typeface="MS PGothic" pitchFamily="34" charset="-128"/>
                <a:cs typeface="Calibri" pitchFamily="34" charset="0"/>
              </a:rPr>
              <a:t>.</a:t>
            </a:r>
            <a:r>
              <a:rPr lang="en-US" altLang="ja-JP" sz="1400" b="1" dirty="0">
                <a:solidFill>
                  <a:prstClr val="black"/>
                </a:solidFill>
                <a:latin typeface="Calibri" pitchFamily="34" charset="0"/>
                <a:ea typeface="MS PGothic" pitchFamily="34" charset="-128"/>
                <a:cs typeface="Calibri" pitchFamily="34" charset="0"/>
              </a:rPr>
              <a:t>  </a:t>
            </a:r>
            <a:endParaRPr lang="en-US" sz="2800" dirty="0">
              <a:solidFill>
                <a:prstClr val="black"/>
              </a:solidFill>
              <a:latin typeface="Times" charset="0"/>
              <a:ea typeface="MS PGothic" pitchFamily="34" charset="-128"/>
            </a:endParaRPr>
          </a:p>
        </p:txBody>
      </p:sp>
    </p:spTree>
    <p:extLst>
      <p:ext uri="{BB962C8B-B14F-4D97-AF65-F5344CB8AC3E}">
        <p14:creationId xmlns:p14="http://schemas.microsoft.com/office/powerpoint/2010/main" val="222319594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06388"/>
            <a:ext cx="8229600" cy="639762"/>
          </a:xfrm>
        </p:spPr>
        <p:txBody>
          <a:bodyPr/>
          <a:lstStyle/>
          <a:p>
            <a:pPr>
              <a:defRPr/>
            </a:pPr>
            <a:r>
              <a:rPr lang="en-US" sz="3400" dirty="0"/>
              <a:t>Collaborative </a:t>
            </a:r>
            <a:r>
              <a:rPr lang="en-US" sz="3400" dirty="0" smtClean="0"/>
              <a:t>R&amp;D</a:t>
            </a:r>
            <a:endParaRPr lang="en-US" sz="3400" dirty="0"/>
          </a:p>
        </p:txBody>
      </p:sp>
      <p:sp>
        <p:nvSpPr>
          <p:cNvPr id="13315" name="Rectangle 3"/>
          <p:cNvSpPr>
            <a:spLocks noGrp="1" noChangeArrowheads="1"/>
          </p:cNvSpPr>
          <p:nvPr>
            <p:ph idx="1"/>
          </p:nvPr>
        </p:nvSpPr>
        <p:spPr>
          <a:xfrm>
            <a:off x="457200" y="827089"/>
            <a:ext cx="8229600" cy="396070"/>
          </a:xfrm>
        </p:spPr>
        <p:txBody>
          <a:bodyPr/>
          <a:lstStyle/>
          <a:p>
            <a:pPr marL="0" indent="0">
              <a:buFont typeface="Arial" pitchFamily="34" charset="0"/>
              <a:buNone/>
              <a:defRPr/>
            </a:pPr>
            <a:r>
              <a:rPr lang="en-US" altLang="en-US" dirty="0" smtClean="0">
                <a:solidFill>
                  <a:srgbClr val="2F5897"/>
                </a:solidFill>
                <a:latin typeface="Calibri" pitchFamily="34" charset="0"/>
                <a:cs typeface="Calibri" pitchFamily="34" charset="0"/>
              </a:rPr>
              <a:t>LOGIIC Broke New Ground in Consortium Governance </a:t>
            </a:r>
          </a:p>
          <a:p>
            <a:pPr marL="0" indent="0">
              <a:buFont typeface="Arial" pitchFamily="34" charset="0"/>
              <a:buNone/>
              <a:defRPr/>
            </a:pPr>
            <a:endParaRPr lang="en-US" altLang="en-US" dirty="0" smtClean="0">
              <a:solidFill>
                <a:srgbClr val="2F5897"/>
              </a:solidFill>
              <a:latin typeface="Calibri" pitchFamily="34" charset="0"/>
              <a:cs typeface="Calibri" pitchFamily="34" charset="0"/>
            </a:endParaRPr>
          </a:p>
          <a:p>
            <a:pPr marL="0" indent="0">
              <a:buClrTx/>
              <a:buNone/>
              <a:defRPr/>
            </a:pPr>
            <a:endParaRPr lang="en-US" altLang="en-US" sz="1800" dirty="0" smtClean="0">
              <a:solidFill>
                <a:schemeClr val="tx1"/>
              </a:solidFill>
              <a:latin typeface="Calibri" pitchFamily="34" charset="0"/>
              <a:cs typeface="Calibri" pitchFamily="34" charset="0"/>
            </a:endParaRPr>
          </a:p>
          <a:p>
            <a:pPr marL="0" indent="0">
              <a:buFont typeface="Arial" pitchFamily="34" charset="0"/>
              <a:buNone/>
              <a:defRPr/>
            </a:pPr>
            <a:endParaRPr lang="en-US" altLang="en-US" sz="1800" dirty="0" smtClean="0">
              <a:latin typeface="Calibri" pitchFamily="34" charset="0"/>
              <a:cs typeface="Calibri" pitchFamily="34" charset="0"/>
            </a:endParaRPr>
          </a:p>
        </p:txBody>
      </p:sp>
      <p:sp>
        <p:nvSpPr>
          <p:cNvPr id="1331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4AB985B2-89DE-454C-9BBE-313944AC952E}" type="slidenum">
              <a:rPr lang="en-US" altLang="en-US" sz="800" smtClean="0">
                <a:solidFill>
                  <a:srgbClr val="7F7F7F"/>
                </a:solidFill>
                <a:latin typeface="Calibri" pitchFamily="34" charset="0"/>
              </a:rPr>
              <a:pPr/>
              <a:t>9</a:t>
            </a:fld>
            <a:endParaRPr lang="en-US" altLang="en-US" sz="800" smtClean="0">
              <a:solidFill>
                <a:srgbClr val="7F7F7F"/>
              </a:solidFill>
              <a:latin typeface="Calibri" pitchFamily="34" charset="0"/>
            </a:endParaRPr>
          </a:p>
        </p:txBody>
      </p:sp>
      <p:sp>
        <p:nvSpPr>
          <p:cNvPr id="13318" name="Footer Placeholder 3"/>
          <p:cNvSpPr>
            <a:spLocks noGrp="1"/>
          </p:cNvSpPr>
          <p:nvPr>
            <p:ph type="ftr" sz="quarter" idx="11"/>
          </p:nvPr>
        </p:nvSpPr>
        <p:spPr bwMode="auto">
          <a:xfrm>
            <a:off x="6069015" y="6642100"/>
            <a:ext cx="2709862"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altLang="en-US" sz="800" smtClean="0">
                <a:solidFill>
                  <a:srgbClr val="7F7F7F"/>
                </a:solidFill>
                <a:latin typeface="Calibri" pitchFamily="34" charset="0"/>
              </a:rPr>
              <a:t>© LOGIIC APPROVED FOR PUBLIC DISTRIBUTION—</a:t>
            </a:r>
          </a:p>
        </p:txBody>
      </p:sp>
      <p:sp>
        <p:nvSpPr>
          <p:cNvPr id="23" name="Oval 22"/>
          <p:cNvSpPr/>
          <p:nvPr/>
        </p:nvSpPr>
        <p:spPr>
          <a:xfrm>
            <a:off x="1779950" y="2578657"/>
            <a:ext cx="1510686" cy="1510686"/>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4" name="Group 23"/>
          <p:cNvGrpSpPr/>
          <p:nvPr/>
        </p:nvGrpSpPr>
        <p:grpSpPr>
          <a:xfrm>
            <a:off x="1035401" y="4843392"/>
            <a:ext cx="906411" cy="906411"/>
            <a:chOff x="1804785" y="855"/>
            <a:chExt cx="906411" cy="906411"/>
          </a:xfrm>
        </p:grpSpPr>
        <p:sp>
          <p:nvSpPr>
            <p:cNvPr id="31" name="Oval 30"/>
            <p:cNvSpPr/>
            <p:nvPr/>
          </p:nvSpPr>
          <p:spPr>
            <a:xfrm>
              <a:off x="1804785" y="855"/>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8"/>
            <p:cNvSpPr/>
            <p:nvPr/>
          </p:nvSpPr>
          <p:spPr>
            <a:xfrm>
              <a:off x="1937526" y="133596"/>
              <a:ext cx="640929" cy="6409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algn="ctr" defTabSz="533400" eaLnBrk="0" hangingPunct="0">
                <a:lnSpc>
                  <a:spcPct val="90000"/>
                </a:lnSpc>
                <a:spcBef>
                  <a:spcPct val="0"/>
                </a:spcBef>
                <a:spcAft>
                  <a:spcPct val="35000"/>
                </a:spcAft>
                <a:buFontTx/>
                <a:buNone/>
              </a:pPr>
              <a:r>
                <a:rPr lang="en-US" sz="1200" b="1" dirty="0" smtClean="0">
                  <a:solidFill>
                    <a:prstClr val="black">
                      <a:hueOff val="0"/>
                      <a:satOff val="0"/>
                      <a:lumOff val="0"/>
                      <a:alphaOff val="0"/>
                    </a:prstClr>
                  </a:solidFill>
                  <a:latin typeface="Calibri" panose="020F0502020204030204" pitchFamily="34" charset="0"/>
                </a:rPr>
                <a:t>Executive</a:t>
              </a:r>
              <a:endParaRPr lang="en-US" sz="1200" b="1" dirty="0">
                <a:solidFill>
                  <a:prstClr val="black">
                    <a:hueOff val="0"/>
                    <a:satOff val="0"/>
                    <a:lumOff val="0"/>
                    <a:alphaOff val="0"/>
                  </a:prstClr>
                </a:solidFill>
                <a:latin typeface="Calibri" panose="020F0502020204030204" pitchFamily="34" charset="0"/>
              </a:endParaRPr>
            </a:p>
          </p:txBody>
        </p:sp>
      </p:grpSp>
      <p:grpSp>
        <p:nvGrpSpPr>
          <p:cNvPr id="25" name="Group 24"/>
          <p:cNvGrpSpPr/>
          <p:nvPr/>
        </p:nvGrpSpPr>
        <p:grpSpPr>
          <a:xfrm>
            <a:off x="2102531" y="4843392"/>
            <a:ext cx="906411" cy="906411"/>
            <a:chOff x="2095452" y="1118757"/>
            <a:chExt cx="906411" cy="906411"/>
          </a:xfrm>
        </p:grpSpPr>
        <p:sp>
          <p:nvSpPr>
            <p:cNvPr id="29" name="Oval 28"/>
            <p:cNvSpPr/>
            <p:nvPr/>
          </p:nvSpPr>
          <p:spPr>
            <a:xfrm>
              <a:off x="2095452" y="1118757"/>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Oval 10"/>
            <p:cNvSpPr/>
            <p:nvPr/>
          </p:nvSpPr>
          <p:spPr>
            <a:xfrm>
              <a:off x="2228193" y="1251498"/>
              <a:ext cx="640929" cy="6409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algn="ctr" defTabSz="533400" eaLnBrk="0" hangingPunct="0">
                <a:lnSpc>
                  <a:spcPct val="90000"/>
                </a:lnSpc>
                <a:spcBef>
                  <a:spcPct val="0"/>
                </a:spcBef>
                <a:spcAft>
                  <a:spcPct val="35000"/>
                </a:spcAft>
                <a:buFontTx/>
                <a:buNone/>
              </a:pPr>
              <a:r>
                <a:rPr lang="en-US" sz="1200" b="1" dirty="0" smtClean="0">
                  <a:solidFill>
                    <a:prstClr val="black">
                      <a:hueOff val="0"/>
                      <a:satOff val="0"/>
                      <a:lumOff val="0"/>
                      <a:alphaOff val="0"/>
                    </a:prstClr>
                  </a:solidFill>
                  <a:latin typeface="Calibri" panose="020F0502020204030204" pitchFamily="34" charset="0"/>
                </a:rPr>
                <a:t>Technical</a:t>
              </a:r>
              <a:endParaRPr lang="en-US" sz="1200" b="1" dirty="0">
                <a:solidFill>
                  <a:prstClr val="black">
                    <a:hueOff val="0"/>
                    <a:satOff val="0"/>
                    <a:lumOff val="0"/>
                    <a:alphaOff val="0"/>
                  </a:prstClr>
                </a:solidFill>
                <a:latin typeface="Calibri" panose="020F0502020204030204" pitchFamily="34" charset="0"/>
              </a:endParaRPr>
            </a:p>
          </p:txBody>
        </p:sp>
      </p:grpSp>
      <p:grpSp>
        <p:nvGrpSpPr>
          <p:cNvPr id="26" name="Group 25"/>
          <p:cNvGrpSpPr/>
          <p:nvPr/>
        </p:nvGrpSpPr>
        <p:grpSpPr>
          <a:xfrm>
            <a:off x="3224087" y="4843391"/>
            <a:ext cx="906411" cy="906411"/>
            <a:chOff x="1804785" y="2236659"/>
            <a:chExt cx="906411" cy="906411"/>
          </a:xfrm>
        </p:grpSpPr>
        <p:sp>
          <p:nvSpPr>
            <p:cNvPr id="27" name="Oval 26"/>
            <p:cNvSpPr/>
            <p:nvPr/>
          </p:nvSpPr>
          <p:spPr>
            <a:xfrm>
              <a:off x="1804785" y="2236659"/>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Oval 12"/>
            <p:cNvSpPr/>
            <p:nvPr/>
          </p:nvSpPr>
          <p:spPr>
            <a:xfrm>
              <a:off x="1937526" y="2369400"/>
              <a:ext cx="640929" cy="64092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algn="ctr" defTabSz="533400" eaLnBrk="0" hangingPunct="0">
                <a:lnSpc>
                  <a:spcPct val="90000"/>
                </a:lnSpc>
                <a:spcBef>
                  <a:spcPct val="0"/>
                </a:spcBef>
                <a:spcAft>
                  <a:spcPct val="35000"/>
                </a:spcAft>
                <a:buFontTx/>
                <a:buNone/>
              </a:pPr>
              <a:r>
                <a:rPr lang="en-US" sz="1200" b="1" dirty="0" smtClean="0">
                  <a:solidFill>
                    <a:prstClr val="black">
                      <a:hueOff val="0"/>
                      <a:satOff val="0"/>
                      <a:lumOff val="0"/>
                      <a:alphaOff val="0"/>
                    </a:prstClr>
                  </a:solidFill>
                  <a:latin typeface="Calibri" panose="020F0502020204030204" pitchFamily="34" charset="0"/>
                </a:rPr>
                <a:t>Outreach</a:t>
              </a:r>
              <a:endParaRPr lang="en-US" sz="1200" b="1" dirty="0">
                <a:solidFill>
                  <a:prstClr val="black">
                    <a:hueOff val="0"/>
                    <a:satOff val="0"/>
                    <a:lumOff val="0"/>
                    <a:alphaOff val="0"/>
                  </a:prstClr>
                </a:solidFill>
                <a:latin typeface="Calibri" panose="020F0502020204030204" pitchFamily="34" charset="0"/>
              </a:endParaRPr>
            </a:p>
          </p:txBody>
        </p:sp>
      </p:grpSp>
      <p:pic>
        <p:nvPicPr>
          <p:cNvPr id="33" name="Picture 1" descr="Untitle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338" y="3143500"/>
            <a:ext cx="10874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01717" y="1389413"/>
            <a:ext cx="4067299" cy="5909310"/>
          </a:xfrm>
          <a:prstGeom prst="rect">
            <a:avLst/>
          </a:prstGeom>
          <a:noFill/>
        </p:spPr>
        <p:txBody>
          <a:bodyPr wrap="square" rtlCol="0">
            <a:spAutoFit/>
          </a:bodyPr>
          <a:lstStyle/>
          <a:p>
            <a:pPr marL="342900" indent="-342900" eaLnBrk="0" hangingPunct="0">
              <a:lnSpc>
                <a:spcPct val="100000"/>
              </a:lnSpc>
              <a:spcBef>
                <a:spcPct val="0"/>
              </a:spcBef>
              <a:buFont typeface="Arial" panose="020B0604020202020204" pitchFamily="34" charset="0"/>
              <a:buChar char="•"/>
              <a:defRPr/>
            </a:pPr>
            <a:r>
              <a:rPr lang="en-US" altLang="en-US" sz="1800" dirty="0">
                <a:solidFill>
                  <a:prstClr val="black"/>
                </a:solidFill>
                <a:latin typeface="Calibri" pitchFamily="34" charset="0"/>
                <a:ea typeface="MS PGothic" pitchFamily="34" charset="-128"/>
                <a:cs typeface="Calibri" pitchFamily="34" charset="0"/>
              </a:rPr>
              <a:t>The </a:t>
            </a:r>
            <a:r>
              <a:rPr lang="en-US" altLang="en-US" sz="1800" b="1" dirty="0">
                <a:solidFill>
                  <a:prstClr val="black"/>
                </a:solidFill>
                <a:latin typeface="Calibri" pitchFamily="34" charset="0"/>
                <a:ea typeface="MS PGothic" pitchFamily="34" charset="-128"/>
                <a:cs typeface="Calibri" pitchFamily="34" charset="0"/>
              </a:rPr>
              <a:t>Automation Federation </a:t>
            </a:r>
            <a:r>
              <a:rPr lang="en-US" altLang="en-US" sz="1800" dirty="0">
                <a:solidFill>
                  <a:prstClr val="black"/>
                </a:solidFill>
                <a:latin typeface="Calibri" pitchFamily="34" charset="0"/>
                <a:ea typeface="MS PGothic" pitchFamily="34" charset="-128"/>
                <a:cs typeface="Calibri" pitchFamily="34" charset="0"/>
              </a:rPr>
              <a:t>(AF) serves as the LOGIIC host organization.</a:t>
            </a:r>
          </a:p>
          <a:p>
            <a:pPr marL="342900" indent="-342900" eaLnBrk="0" hangingPunct="0">
              <a:lnSpc>
                <a:spcPct val="100000"/>
              </a:lnSpc>
              <a:spcBef>
                <a:spcPct val="0"/>
              </a:spcBef>
              <a:buFont typeface="Arial" panose="020B0604020202020204" pitchFamily="34" charset="0"/>
              <a:buChar char="•"/>
              <a:defRPr/>
            </a:pPr>
            <a:endParaRPr lang="en-US" altLang="en-US" sz="1800" dirty="0">
              <a:solidFill>
                <a:prstClr val="black"/>
              </a:solidFill>
              <a:latin typeface="Calibri" pitchFamily="34" charset="0"/>
              <a:ea typeface="MS PGothic" pitchFamily="34" charset="-128"/>
              <a:cs typeface="Calibri" pitchFamily="34" charset="0"/>
            </a:endParaRPr>
          </a:p>
          <a:p>
            <a:pPr marL="342900" indent="-342900" eaLnBrk="0" hangingPunct="0">
              <a:lnSpc>
                <a:spcPct val="100000"/>
              </a:lnSpc>
              <a:spcBef>
                <a:spcPct val="0"/>
              </a:spcBef>
              <a:buFont typeface="Arial" panose="020B0604020202020204" pitchFamily="34" charset="0"/>
              <a:buChar char="•"/>
              <a:defRPr/>
            </a:pPr>
            <a:r>
              <a:rPr lang="en-US" altLang="en-US" sz="1800" dirty="0" smtClean="0">
                <a:solidFill>
                  <a:prstClr val="black"/>
                </a:solidFill>
                <a:latin typeface="Calibri" pitchFamily="34" charset="0"/>
                <a:ea typeface="MS PGothic" pitchFamily="34" charset="-128"/>
                <a:cs typeface="Calibri" pitchFamily="34" charset="0"/>
              </a:rPr>
              <a:t>The </a:t>
            </a:r>
            <a:r>
              <a:rPr lang="en-US" altLang="en-US" sz="1800" dirty="0">
                <a:solidFill>
                  <a:prstClr val="black"/>
                </a:solidFill>
                <a:latin typeface="Calibri" pitchFamily="34" charset="0"/>
                <a:ea typeface="MS PGothic" pitchFamily="34" charset="-128"/>
                <a:cs typeface="Calibri" pitchFamily="34" charset="0"/>
              </a:rPr>
              <a:t>U.S. </a:t>
            </a:r>
            <a:r>
              <a:rPr lang="en-US" altLang="en-US" sz="1800" b="1" dirty="0">
                <a:solidFill>
                  <a:prstClr val="black"/>
                </a:solidFill>
                <a:latin typeface="Calibri" pitchFamily="34" charset="0"/>
                <a:ea typeface="MS PGothic" pitchFamily="34" charset="-128"/>
                <a:cs typeface="Calibri" pitchFamily="34" charset="0"/>
              </a:rPr>
              <a:t>Department of Homeland Security</a:t>
            </a:r>
            <a:r>
              <a:rPr lang="en-US" altLang="en-US" sz="1800" dirty="0">
                <a:solidFill>
                  <a:prstClr val="black"/>
                </a:solidFill>
                <a:latin typeface="Calibri" pitchFamily="34" charset="0"/>
                <a:ea typeface="MS PGothic" pitchFamily="34" charset="-128"/>
                <a:cs typeface="Calibri" pitchFamily="34" charset="0"/>
              </a:rPr>
              <a:t>, Science and Technology Directorate has contracted with the scientific research organization SRI International to provide scientific and technical guidance for LOGIIC. </a:t>
            </a:r>
            <a:endParaRPr lang="en-US" altLang="en-US" sz="1800" dirty="0" smtClean="0">
              <a:solidFill>
                <a:prstClr val="black"/>
              </a:solidFill>
              <a:latin typeface="Calibri" pitchFamily="34" charset="0"/>
              <a:ea typeface="MS PGothic" pitchFamily="34" charset="-128"/>
              <a:cs typeface="Calibri" pitchFamily="34" charset="0"/>
            </a:endParaRPr>
          </a:p>
          <a:p>
            <a:pPr eaLnBrk="0" hangingPunct="0">
              <a:lnSpc>
                <a:spcPct val="100000"/>
              </a:lnSpc>
              <a:spcBef>
                <a:spcPct val="0"/>
              </a:spcBef>
              <a:buFontTx/>
              <a:buNone/>
              <a:defRPr/>
            </a:pPr>
            <a:endParaRPr lang="en-US" altLang="en-US" sz="1800" dirty="0">
              <a:solidFill>
                <a:prstClr val="black"/>
              </a:solidFill>
              <a:latin typeface="Calibri" pitchFamily="34" charset="0"/>
              <a:ea typeface="MS PGothic" pitchFamily="34" charset="-128"/>
              <a:cs typeface="Calibri" pitchFamily="34" charset="0"/>
            </a:endParaRPr>
          </a:p>
          <a:p>
            <a:pPr marL="285750" indent="-285750" eaLnBrk="0" hangingPunct="0">
              <a:lnSpc>
                <a:spcPct val="100000"/>
              </a:lnSpc>
              <a:spcBef>
                <a:spcPct val="0"/>
              </a:spcBef>
              <a:buFont typeface="Arial" panose="020B0604020202020204" pitchFamily="34" charset="0"/>
              <a:buChar char="•"/>
              <a:defRPr/>
            </a:pPr>
            <a:r>
              <a:rPr lang="en-US" altLang="en-US" sz="1800" dirty="0">
                <a:solidFill>
                  <a:prstClr val="black"/>
                </a:solidFill>
                <a:latin typeface="Calibri" pitchFamily="34" charset="0"/>
                <a:ea typeface="MS PGothic" pitchFamily="34" charset="-128"/>
                <a:cs typeface="Calibri" pitchFamily="34" charset="0"/>
              </a:rPr>
              <a:t>Member companies contribute and provide staff to serve on the LOGIIC </a:t>
            </a:r>
            <a:r>
              <a:rPr lang="en-US" altLang="en-US" sz="1800" b="1" dirty="0">
                <a:solidFill>
                  <a:prstClr val="black"/>
                </a:solidFill>
                <a:latin typeface="Calibri" pitchFamily="34" charset="0"/>
                <a:ea typeface="MS PGothic" pitchFamily="34" charset="-128"/>
                <a:cs typeface="Calibri" pitchFamily="34" charset="0"/>
              </a:rPr>
              <a:t>Executive, Technical and Outreach Committees</a:t>
            </a:r>
            <a:r>
              <a:rPr lang="en-US" altLang="en-US" sz="1800" dirty="0">
                <a:solidFill>
                  <a:prstClr val="black"/>
                </a:solidFill>
                <a:latin typeface="Calibri" pitchFamily="34" charset="0"/>
                <a:ea typeface="MS PGothic" pitchFamily="34" charset="-128"/>
                <a:cs typeface="Calibri" pitchFamily="34" charset="0"/>
              </a:rPr>
              <a:t>. Current members of LOGIIC include </a:t>
            </a:r>
            <a:r>
              <a:rPr lang="en-US" altLang="en-US" sz="1800" b="1" dirty="0">
                <a:solidFill>
                  <a:prstClr val="black"/>
                </a:solidFill>
                <a:latin typeface="Calibri" pitchFamily="34" charset="0"/>
                <a:ea typeface="MS PGothic" pitchFamily="34" charset="-128"/>
                <a:cs typeface="Calibri" pitchFamily="34" charset="0"/>
              </a:rPr>
              <a:t>BP, Chevron, Shell, Total</a:t>
            </a:r>
            <a:r>
              <a:rPr lang="en-US" altLang="en-US" sz="1800" dirty="0">
                <a:solidFill>
                  <a:prstClr val="black"/>
                </a:solidFill>
                <a:latin typeface="Calibri" pitchFamily="34" charset="0"/>
                <a:ea typeface="MS PGothic" pitchFamily="34" charset="-128"/>
                <a:cs typeface="Calibri" pitchFamily="34" charset="0"/>
              </a:rPr>
              <a:t> and other large oil and gas companies that operate significant global energy infrastructure.</a:t>
            </a:r>
          </a:p>
          <a:p>
            <a:pPr eaLnBrk="0" hangingPunct="0">
              <a:lnSpc>
                <a:spcPct val="100000"/>
              </a:lnSpc>
              <a:spcBef>
                <a:spcPct val="0"/>
              </a:spcBef>
              <a:buFontTx/>
              <a:buNone/>
              <a:defRPr/>
            </a:pPr>
            <a:endParaRPr lang="en-US" altLang="en-US" sz="1800" dirty="0">
              <a:solidFill>
                <a:prstClr val="black"/>
              </a:solidFill>
              <a:latin typeface="Calibri" pitchFamily="34" charset="0"/>
              <a:ea typeface="MS PGothic" pitchFamily="34" charset="-128"/>
              <a:cs typeface="Calibri" pitchFamily="34" charset="0"/>
            </a:endParaRPr>
          </a:p>
          <a:p>
            <a:pPr eaLnBrk="0" hangingPunct="0">
              <a:lnSpc>
                <a:spcPct val="100000"/>
              </a:lnSpc>
              <a:spcBef>
                <a:spcPct val="0"/>
              </a:spcBef>
              <a:buFontTx/>
              <a:buNone/>
            </a:pPr>
            <a:endParaRPr lang="en-US" sz="1800" dirty="0">
              <a:solidFill>
                <a:prstClr val="black"/>
              </a:solidFill>
              <a:latin typeface="Times" charset="0"/>
              <a:ea typeface="MS PGothic" pitchFamily="34" charset="-128"/>
            </a:endParaRPr>
          </a:p>
        </p:txBody>
      </p:sp>
      <p:sp>
        <p:nvSpPr>
          <p:cNvPr id="36" name="Oval 35"/>
          <p:cNvSpPr/>
          <p:nvPr/>
        </p:nvSpPr>
        <p:spPr>
          <a:xfrm>
            <a:off x="797417" y="1703574"/>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eaLnBrk="0" hangingPunct="0">
              <a:lnSpc>
                <a:spcPct val="100000"/>
              </a:lnSpc>
              <a:spcBef>
                <a:spcPct val="0"/>
              </a:spcBef>
              <a:buFontTx/>
              <a:buNone/>
            </a:pPr>
            <a:endParaRPr lang="en-US" sz="1200" b="1" dirty="0" smtClean="0">
              <a:solidFill>
                <a:prstClr val="black">
                  <a:hueOff val="0"/>
                  <a:satOff val="0"/>
                  <a:lumOff val="0"/>
                  <a:alphaOff val="0"/>
                </a:prstClr>
              </a:solidFill>
              <a:latin typeface="Calibri" panose="020F0502020204030204" pitchFamily="34" charset="0"/>
            </a:endParaRPr>
          </a:p>
          <a:p>
            <a:pPr algn="ctr" eaLnBrk="0" hangingPunct="0">
              <a:lnSpc>
                <a:spcPct val="100000"/>
              </a:lnSpc>
              <a:spcBef>
                <a:spcPct val="0"/>
              </a:spcBef>
              <a:buFontTx/>
              <a:buNone/>
            </a:pPr>
            <a:r>
              <a:rPr lang="en-US" sz="1200" b="1" dirty="0" smtClean="0">
                <a:solidFill>
                  <a:prstClr val="black">
                    <a:hueOff val="0"/>
                    <a:satOff val="0"/>
                    <a:lumOff val="0"/>
                    <a:alphaOff val="0"/>
                  </a:prstClr>
                </a:solidFill>
                <a:latin typeface="Calibri" panose="020F0502020204030204" pitchFamily="34" charset="0"/>
              </a:rPr>
              <a:t>AF</a:t>
            </a:r>
            <a:endParaRPr lang="en-US" sz="1200" b="1" dirty="0">
              <a:solidFill>
                <a:prstClr val="black">
                  <a:hueOff val="0"/>
                  <a:satOff val="0"/>
                  <a:lumOff val="0"/>
                  <a:alphaOff val="0"/>
                </a:prstClr>
              </a:solidFill>
              <a:latin typeface="Calibri" panose="020F0502020204030204" pitchFamily="34" charset="0"/>
            </a:endParaRPr>
          </a:p>
        </p:txBody>
      </p:sp>
      <p:sp>
        <p:nvSpPr>
          <p:cNvPr id="37" name="Oval 36"/>
          <p:cNvSpPr/>
          <p:nvPr/>
        </p:nvSpPr>
        <p:spPr>
          <a:xfrm>
            <a:off x="2082089" y="1493319"/>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eaLnBrk="0" hangingPunct="0">
              <a:lnSpc>
                <a:spcPct val="100000"/>
              </a:lnSpc>
              <a:spcBef>
                <a:spcPct val="0"/>
              </a:spcBef>
              <a:buFontTx/>
              <a:buNone/>
            </a:pPr>
            <a:r>
              <a:rPr lang="en-US" sz="1200" b="1" dirty="0" smtClean="0">
                <a:solidFill>
                  <a:prstClr val="black">
                    <a:hueOff val="0"/>
                    <a:satOff val="0"/>
                    <a:lumOff val="0"/>
                    <a:alphaOff val="0"/>
                  </a:prstClr>
                </a:solidFill>
                <a:latin typeface="Calibri" panose="020F0502020204030204" pitchFamily="34" charset="0"/>
              </a:rPr>
              <a:t>DHS S&amp;T</a:t>
            </a:r>
            <a:endParaRPr lang="en-US" sz="1200" b="1" dirty="0">
              <a:solidFill>
                <a:prstClr val="black">
                  <a:hueOff val="0"/>
                  <a:satOff val="0"/>
                  <a:lumOff val="0"/>
                  <a:alphaOff val="0"/>
                </a:prstClr>
              </a:solidFill>
              <a:latin typeface="Calibri" panose="020F0502020204030204" pitchFamily="34" charset="0"/>
            </a:endParaRPr>
          </a:p>
        </p:txBody>
      </p:sp>
      <p:sp>
        <p:nvSpPr>
          <p:cNvPr id="38" name="Oval 37"/>
          <p:cNvSpPr/>
          <p:nvPr/>
        </p:nvSpPr>
        <p:spPr>
          <a:xfrm>
            <a:off x="3354713" y="1704222"/>
            <a:ext cx="906411" cy="906411"/>
          </a:xfrm>
          <a:prstGeom prst="ellipse">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algn="ctr" eaLnBrk="0" hangingPunct="0">
              <a:lnSpc>
                <a:spcPct val="100000"/>
              </a:lnSpc>
              <a:spcBef>
                <a:spcPct val="0"/>
              </a:spcBef>
              <a:buFontTx/>
              <a:buNone/>
            </a:pPr>
            <a:endParaRPr lang="en-US" sz="1200" b="1" dirty="0" smtClean="0">
              <a:solidFill>
                <a:prstClr val="black">
                  <a:hueOff val="0"/>
                  <a:satOff val="0"/>
                  <a:lumOff val="0"/>
                  <a:alphaOff val="0"/>
                </a:prstClr>
              </a:solidFill>
              <a:latin typeface="Calibri" panose="020F0502020204030204" pitchFamily="34" charset="0"/>
            </a:endParaRPr>
          </a:p>
          <a:p>
            <a:pPr algn="ctr" eaLnBrk="0" hangingPunct="0">
              <a:lnSpc>
                <a:spcPct val="100000"/>
              </a:lnSpc>
              <a:spcBef>
                <a:spcPct val="0"/>
              </a:spcBef>
              <a:buFontTx/>
              <a:buNone/>
            </a:pPr>
            <a:r>
              <a:rPr lang="en-US" sz="1200" b="1" dirty="0" smtClean="0">
                <a:solidFill>
                  <a:prstClr val="black">
                    <a:hueOff val="0"/>
                    <a:satOff val="0"/>
                    <a:lumOff val="0"/>
                    <a:alphaOff val="0"/>
                  </a:prstClr>
                </a:solidFill>
                <a:latin typeface="Calibri" panose="020F0502020204030204" pitchFamily="34" charset="0"/>
              </a:rPr>
              <a:t>SRI</a:t>
            </a:r>
            <a:endParaRPr lang="en-US" sz="1200" b="1" dirty="0">
              <a:solidFill>
                <a:prstClr val="black">
                  <a:hueOff val="0"/>
                  <a:satOff val="0"/>
                  <a:lumOff val="0"/>
                  <a:alphaOff val="0"/>
                </a:prstClr>
              </a:solidFill>
              <a:latin typeface="Calibri" panose="020F0502020204030204" pitchFamily="34" charset="0"/>
            </a:endParaRPr>
          </a:p>
        </p:txBody>
      </p:sp>
      <p:cxnSp>
        <p:nvCxnSpPr>
          <p:cNvPr id="5" name="Straight Connector 4"/>
          <p:cNvCxnSpPr>
            <a:stCxn id="36" idx="5"/>
            <a:endCxn id="23" idx="1"/>
          </p:cNvCxnSpPr>
          <p:nvPr/>
        </p:nvCxnSpPr>
        <p:spPr>
          <a:xfrm>
            <a:off x="1571086" y="2477186"/>
            <a:ext cx="430100" cy="3227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47" name="Straight Connector 35846"/>
          <p:cNvCxnSpPr>
            <a:stCxn id="37" idx="4"/>
            <a:endCxn id="23" idx="0"/>
          </p:cNvCxnSpPr>
          <p:nvPr/>
        </p:nvCxnSpPr>
        <p:spPr>
          <a:xfrm>
            <a:off x="2535293" y="2399788"/>
            <a:ext cx="0" cy="17892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49" name="Straight Connector 35848"/>
          <p:cNvCxnSpPr>
            <a:stCxn id="38" idx="3"/>
            <a:endCxn id="23" idx="7"/>
          </p:cNvCxnSpPr>
          <p:nvPr/>
        </p:nvCxnSpPr>
        <p:spPr>
          <a:xfrm flipH="1">
            <a:off x="3069403" y="2477834"/>
            <a:ext cx="418052" cy="32205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851" name="Right Arrow 35850"/>
          <p:cNvSpPr/>
          <p:nvPr/>
        </p:nvSpPr>
        <p:spPr>
          <a:xfrm>
            <a:off x="581892" y="3143500"/>
            <a:ext cx="1121934" cy="430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100000"/>
              </a:lnSpc>
              <a:spcBef>
                <a:spcPct val="0"/>
              </a:spcBef>
              <a:buFontTx/>
              <a:buNone/>
            </a:pPr>
            <a:endParaRPr lang="en-US" sz="2400">
              <a:solidFill>
                <a:prstClr val="white"/>
              </a:solidFill>
            </a:endParaRPr>
          </a:p>
        </p:txBody>
      </p:sp>
      <p:sp>
        <p:nvSpPr>
          <p:cNvPr id="35852" name="TextBox 35851"/>
          <p:cNvSpPr txBox="1"/>
          <p:nvPr/>
        </p:nvSpPr>
        <p:spPr>
          <a:xfrm>
            <a:off x="498788" y="3261069"/>
            <a:ext cx="1274201" cy="230832"/>
          </a:xfrm>
          <a:prstGeom prst="rect">
            <a:avLst/>
          </a:prstGeom>
          <a:noFill/>
        </p:spPr>
        <p:txBody>
          <a:bodyPr wrap="square" rtlCol="0">
            <a:spAutoFit/>
          </a:bodyPr>
          <a:lstStyle/>
          <a:p>
            <a:pPr eaLnBrk="0" hangingPunct="0">
              <a:lnSpc>
                <a:spcPct val="100000"/>
              </a:lnSpc>
              <a:spcBef>
                <a:spcPct val="0"/>
              </a:spcBef>
              <a:buFontTx/>
              <a:buNone/>
            </a:pPr>
            <a:r>
              <a:rPr lang="en-US" sz="900" b="1" dirty="0" smtClean="0">
                <a:solidFill>
                  <a:prstClr val="white"/>
                </a:solidFill>
                <a:latin typeface="Times" charset="0"/>
                <a:ea typeface="MS PGothic" pitchFamily="34" charset="-128"/>
              </a:rPr>
              <a:t>Member Companies</a:t>
            </a:r>
            <a:endParaRPr lang="en-US" sz="900" b="1" dirty="0">
              <a:solidFill>
                <a:prstClr val="white"/>
              </a:solidFill>
              <a:latin typeface="Times" charset="0"/>
              <a:ea typeface="MS PGothic" pitchFamily="34" charset="-128"/>
            </a:endParaRPr>
          </a:p>
        </p:txBody>
      </p:sp>
      <p:sp>
        <p:nvSpPr>
          <p:cNvPr id="56" name="Right Arrow 55"/>
          <p:cNvSpPr/>
          <p:nvPr/>
        </p:nvSpPr>
        <p:spPr>
          <a:xfrm rot="10800000">
            <a:off x="3368815" y="3149126"/>
            <a:ext cx="1121934" cy="430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100000"/>
              </a:lnSpc>
              <a:spcBef>
                <a:spcPct val="0"/>
              </a:spcBef>
              <a:buFontTx/>
              <a:buNone/>
            </a:pPr>
            <a:endParaRPr lang="en-US" sz="2400">
              <a:solidFill>
                <a:prstClr val="white"/>
              </a:solidFill>
            </a:endParaRPr>
          </a:p>
        </p:txBody>
      </p:sp>
      <p:sp>
        <p:nvSpPr>
          <p:cNvPr id="57" name="TextBox 56"/>
          <p:cNvSpPr txBox="1"/>
          <p:nvPr/>
        </p:nvSpPr>
        <p:spPr>
          <a:xfrm>
            <a:off x="3376547" y="3249194"/>
            <a:ext cx="1274201" cy="230832"/>
          </a:xfrm>
          <a:prstGeom prst="rect">
            <a:avLst/>
          </a:prstGeom>
          <a:noFill/>
        </p:spPr>
        <p:txBody>
          <a:bodyPr wrap="square" rtlCol="0">
            <a:spAutoFit/>
          </a:bodyPr>
          <a:lstStyle/>
          <a:p>
            <a:pPr eaLnBrk="0" hangingPunct="0">
              <a:lnSpc>
                <a:spcPct val="100000"/>
              </a:lnSpc>
              <a:spcBef>
                <a:spcPct val="0"/>
              </a:spcBef>
              <a:buFontTx/>
              <a:buNone/>
            </a:pPr>
            <a:r>
              <a:rPr lang="en-US" sz="900" b="1" dirty="0" smtClean="0">
                <a:solidFill>
                  <a:prstClr val="white"/>
                </a:solidFill>
                <a:latin typeface="Times" charset="0"/>
                <a:ea typeface="MS PGothic" pitchFamily="34" charset="-128"/>
              </a:rPr>
              <a:t>Member Companies</a:t>
            </a:r>
            <a:endParaRPr lang="en-US" sz="900" b="1" dirty="0">
              <a:solidFill>
                <a:prstClr val="white"/>
              </a:solidFill>
              <a:latin typeface="Times" charset="0"/>
              <a:ea typeface="MS PGothic" pitchFamily="34" charset="-128"/>
            </a:endParaRPr>
          </a:p>
        </p:txBody>
      </p:sp>
      <p:sp>
        <p:nvSpPr>
          <p:cNvPr id="35853" name="Right Brace 35852"/>
          <p:cNvSpPr/>
          <p:nvPr/>
        </p:nvSpPr>
        <p:spPr>
          <a:xfrm rot="5400000">
            <a:off x="2251153" y="3444231"/>
            <a:ext cx="559436" cy="213332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lnSpc>
                <a:spcPct val="100000"/>
              </a:lnSpc>
              <a:spcBef>
                <a:spcPct val="0"/>
              </a:spcBef>
              <a:buFontTx/>
              <a:buNone/>
            </a:pPr>
            <a:endParaRPr lang="en-US" sz="2400">
              <a:solidFill>
                <a:prstClr val="black"/>
              </a:solidFill>
            </a:endParaRPr>
          </a:p>
        </p:txBody>
      </p:sp>
    </p:spTree>
    <p:extLst>
      <p:ext uri="{BB962C8B-B14F-4D97-AF65-F5344CB8AC3E}">
        <p14:creationId xmlns:p14="http://schemas.microsoft.com/office/powerpoint/2010/main" val="4218100749"/>
      </p:ext>
    </p:extLst>
  </p:cSld>
  <p:clrMapOvr>
    <a:masterClrMapping/>
  </p:clrMapOvr>
  <p:timing>
    <p:tnLst>
      <p:par>
        <p:cTn id="1" dur="indefinite" restart="never" nodeType="tmRoot"/>
      </p:par>
    </p:tnLst>
  </p:timing>
</p:sld>
</file>

<file path=ppt/theme/_rels/theme17.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33363" marR="0" indent="-233363"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5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HS_Template_White">
  <a:themeElements>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ukes Template">
  <a:themeElements>
    <a:clrScheme name="DHS Theme">
      <a:dk1>
        <a:sysClr val="windowText" lastClr="000000"/>
      </a:dk1>
      <a:lt1>
        <a:srgbClr val="FFFFFF"/>
      </a:lt1>
      <a:dk2>
        <a:srgbClr val="003366"/>
      </a:dk2>
      <a:lt2>
        <a:srgbClr val="999999"/>
      </a:lt2>
      <a:accent1>
        <a:srgbClr val="006699"/>
      </a:accent1>
      <a:accent2>
        <a:srgbClr val="CC0033"/>
      </a:accent2>
      <a:accent3>
        <a:srgbClr val="339900"/>
      </a:accent3>
      <a:accent4>
        <a:srgbClr val="3366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Title_Col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econdary-Slide_HeaderVersion">
  <a:themeElements>
    <a:clrScheme name="TCIPG-Slide-Poster-Templates">
      <a:dk1>
        <a:sysClr val="windowText" lastClr="000000"/>
      </a:dk1>
      <a:lt1>
        <a:sysClr val="window" lastClr="FFFFFF"/>
      </a:lt1>
      <a:dk2>
        <a:srgbClr val="4D4D4F"/>
      </a:dk2>
      <a:lt2>
        <a:srgbClr val="9C9EA1"/>
      </a:lt2>
      <a:accent1>
        <a:srgbClr val="A7C445"/>
      </a:accent1>
      <a:accent2>
        <a:srgbClr val="59B0B9"/>
      </a:accent2>
      <a:accent3>
        <a:srgbClr val="DEAE00"/>
      </a:accent3>
      <a:accent4>
        <a:srgbClr val="B77BB4"/>
      </a:accent4>
      <a:accent5>
        <a:srgbClr val="E0773C"/>
      </a:accent5>
      <a:accent6>
        <a:srgbClr val="A98D63"/>
      </a:accent6>
      <a:hlink>
        <a:srgbClr val="A7C445"/>
      </a:hlink>
      <a:folHlink>
        <a:srgbClr val="59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EW Informatica 2">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HS S&amp;T Stamped -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2F80"/>
        </a:dk1>
        <a:lt1>
          <a:srgbClr val="B0B1B3"/>
        </a:lt1>
        <a:dk2>
          <a:srgbClr val="002F80"/>
        </a:dk2>
        <a:lt2>
          <a:srgbClr val="FFFFFF"/>
        </a:lt2>
        <a:accent1>
          <a:srgbClr val="A50021"/>
        </a:accent1>
        <a:accent2>
          <a:srgbClr val="0070B2"/>
        </a:accent2>
        <a:accent3>
          <a:srgbClr val="AAADC0"/>
        </a:accent3>
        <a:accent4>
          <a:srgbClr val="969798"/>
        </a:accent4>
        <a:accent5>
          <a:srgbClr val="CFAAAB"/>
        </a:accent5>
        <a:accent6>
          <a:srgbClr val="0065A1"/>
        </a:accent6>
        <a:hlink>
          <a:srgbClr val="598600"/>
        </a:hlink>
        <a:folHlink>
          <a:srgbClr val="B0B1B3"/>
        </a:folHlink>
      </a:clrScheme>
      <a:clrMap bg1="dk2" tx1="lt1" bg2="dk1" tx2="lt2" accent1="accent1" accent2="accent2" accent3="accent3" accent4="accent4" accent5="accent5" accent6="accent6" hlink="hlink" folHlink="folHlink"/>
    </a:extraClrScheme>
    <a:extraClrScheme>
      <a:clrScheme name="Custom Design 14">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B0B1B3"/>
        </a:folHlink>
      </a:clrScheme>
      <a:clrMap bg1="lt1" tx1="dk1" bg2="lt2" tx2="dk2" accent1="accent1" accent2="accent2" accent3="accent3" accent4="accent4" accent5="accent5" accent6="accent6" hlink="hlink" folHlink="folHlink"/>
    </a:extraClrScheme>
    <a:extraClrScheme>
      <a:clrScheme name="Custom Design 15">
        <a:dk1>
          <a:srgbClr val="333333"/>
        </a:dk1>
        <a:lt1>
          <a:srgbClr val="FFFFFF"/>
        </a:lt1>
        <a:dk2>
          <a:srgbClr val="002F80"/>
        </a:dk2>
        <a:lt2>
          <a:srgbClr val="000000"/>
        </a:lt2>
        <a:accent1>
          <a:srgbClr val="A50021"/>
        </a:accent1>
        <a:accent2>
          <a:srgbClr val="0070B2"/>
        </a:accent2>
        <a:accent3>
          <a:srgbClr val="FFFFFF"/>
        </a:accent3>
        <a:accent4>
          <a:srgbClr val="2A2A2A"/>
        </a:accent4>
        <a:accent5>
          <a:srgbClr val="CFAAAB"/>
        </a:accent5>
        <a:accent6>
          <a:srgbClr val="0065A1"/>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HS ST Theme Colors">
    <a:dk1>
      <a:srgbClr val="003366"/>
    </a:dk1>
    <a:lt1>
      <a:srgbClr val="FFFFFF"/>
    </a:lt1>
    <a:dk2>
      <a:srgbClr val="003366"/>
    </a:dk2>
    <a:lt2>
      <a:srgbClr val="FFFFFF"/>
    </a:lt2>
    <a:accent1>
      <a:srgbClr val="006699"/>
    </a:accent1>
    <a:accent2>
      <a:srgbClr val="003366"/>
    </a:accent2>
    <a:accent3>
      <a:srgbClr val="598600"/>
    </a:accent3>
    <a:accent4>
      <a:srgbClr val="333333"/>
    </a:accent4>
    <a:accent5>
      <a:srgbClr val="C8C8C8"/>
    </a:accent5>
    <a:accent6>
      <a:srgbClr val="AA1B1E"/>
    </a:accent6>
    <a:hlink>
      <a:srgbClr val="003366"/>
    </a:hlink>
    <a:folHlink>
      <a:srgbClr val="5986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EBBB688FB4AB44A056B224C450E55F" ma:contentTypeVersion="4" ma:contentTypeDescription="Create a new document." ma:contentTypeScope="" ma:versionID="294beb3d708ab4e44d9d6648f210df02">
  <xsd:schema xmlns:xsd="http://www.w3.org/2001/XMLSchema" xmlns:xs="http://www.w3.org/2001/XMLSchema" xmlns:p="http://schemas.microsoft.com/office/2006/metadata/properties" xmlns:ns2="5b9f1aa0-9032-4eb0-a7a9-f04977f87f8c" xmlns:ns3="4f00b81c-ae68-4bd9-a01b-11ef0a0c1ea5" targetNamespace="http://schemas.microsoft.com/office/2006/metadata/properties" ma:root="true" ma:fieldsID="d6cd037a48e18923290844db3264b7a7" ns2:_="" ns3:_="">
    <xsd:import namespace="5b9f1aa0-9032-4eb0-a7a9-f04977f87f8c"/>
    <xsd:import namespace="4f00b81c-ae68-4bd9-a01b-11ef0a0c1e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f1aa0-9032-4eb0-a7a9-f04977f87f8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00b81c-ae68-4bd9-a01b-11ef0a0c1e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31F6DD-D613-48E0-97E3-CF18041E0346}"/>
</file>

<file path=customXml/itemProps2.xml><?xml version="1.0" encoding="utf-8"?>
<ds:datastoreItem xmlns:ds="http://schemas.openxmlformats.org/officeDocument/2006/customXml" ds:itemID="{97F32C62-A86E-4705-A617-56C782AD206E}"/>
</file>

<file path=customXml/itemProps3.xml><?xml version="1.0" encoding="utf-8"?>
<ds:datastoreItem xmlns:ds="http://schemas.openxmlformats.org/officeDocument/2006/customXml" ds:itemID="{F3511DC9-1A36-4353-BE8E-BA7D1074B7ED}"/>
</file>

<file path=docProps/app.xml><?xml version="1.0" encoding="utf-8"?>
<Properties xmlns="http://schemas.openxmlformats.org/officeDocument/2006/extended-properties" xmlns:vt="http://schemas.openxmlformats.org/officeDocument/2006/docPropsVTypes">
  <Template/>
  <TotalTime>0</TotalTime>
  <Words>3072</Words>
  <Application>Microsoft Office PowerPoint</Application>
  <PresentationFormat>On-screen Show (4:3)</PresentationFormat>
  <Paragraphs>547</Paragraphs>
  <Slides>28</Slides>
  <Notes>16</Notes>
  <HiddenSlides>0</HiddenSlides>
  <MMClips>0</MMClips>
  <ScaleCrop>false</ScaleCrop>
  <HeadingPairs>
    <vt:vector size="4" baseType="variant">
      <vt:variant>
        <vt:lpstr>Theme</vt:lpstr>
      </vt:variant>
      <vt:variant>
        <vt:i4>25</vt:i4>
      </vt:variant>
      <vt:variant>
        <vt:lpstr>Slide Titles</vt:lpstr>
      </vt:variant>
      <vt:variant>
        <vt:i4>28</vt:i4>
      </vt:variant>
    </vt:vector>
  </HeadingPairs>
  <TitlesOfParts>
    <vt:vector size="53" baseType="lpstr">
      <vt:lpstr>3_Custom Design</vt:lpstr>
      <vt:lpstr>Lukes Template</vt:lpstr>
      <vt:lpstr>2_Custom Design</vt:lpstr>
      <vt:lpstr>1_DHS S&amp;T Stamped - Powerpoint Template</vt:lpstr>
      <vt:lpstr>1_Secondary-Slide_HeaderVersion</vt:lpstr>
      <vt:lpstr>CEW Informatica 2</vt:lpstr>
      <vt:lpstr>2_DHS S&amp;T Stamped - Powerpoint Template</vt:lpstr>
      <vt:lpstr>DHS S&amp;T Stamped - Powerpoint Template</vt:lpstr>
      <vt:lpstr>6_Custom Design</vt:lpstr>
      <vt:lpstr>12_DHS_Template_White</vt:lpstr>
      <vt:lpstr>15_DHS_Template_White</vt:lpstr>
      <vt:lpstr>16_DHS_Template_White</vt:lpstr>
      <vt:lpstr>Office Theme</vt:lpstr>
      <vt:lpstr>2_DHS_Template_White</vt:lpstr>
      <vt:lpstr>3_DHS_Template_White</vt:lpstr>
      <vt:lpstr>8_DHS_Template_White</vt:lpstr>
      <vt:lpstr>Executive</vt:lpstr>
      <vt:lpstr>5_DHS_Template_White</vt:lpstr>
      <vt:lpstr>11_DHS_Template_White</vt:lpstr>
      <vt:lpstr>6_DHS_Template_White</vt:lpstr>
      <vt:lpstr>2_Office Theme</vt:lpstr>
      <vt:lpstr>1_Office Theme</vt:lpstr>
      <vt:lpstr>3_Office Theme</vt:lpstr>
      <vt:lpstr>6_Office Theme</vt:lpstr>
      <vt:lpstr>7_Office Theme</vt:lpstr>
      <vt:lpstr>PowerPoint Presentation</vt:lpstr>
      <vt:lpstr>PowerPoint Presentation</vt:lpstr>
      <vt:lpstr>DHS and Cybersecurity</vt:lpstr>
      <vt:lpstr>Research Requirement Inputs</vt:lpstr>
      <vt:lpstr>CSD Mission &amp; Strategy</vt:lpstr>
      <vt:lpstr>CSD R&amp;D Execution Model</vt:lpstr>
      <vt:lpstr>Recent Transitions and Pilots</vt:lpstr>
      <vt:lpstr>The LOGIIC Model of Government and Industry Partnership</vt:lpstr>
      <vt:lpstr>Collaborative R&amp;D</vt:lpstr>
      <vt:lpstr>LOGIIC  Projects Framework  </vt:lpstr>
      <vt:lpstr>LOGIIC Projects Timeline (2005 – 2015)</vt:lpstr>
      <vt:lpstr>PowerPoint Presentation</vt:lpstr>
      <vt:lpstr>Application Themes for CIRI</vt:lpstr>
      <vt:lpstr>Finance Sector Transition Project</vt:lpstr>
      <vt:lpstr>Functional Gaps and Technology</vt:lpstr>
      <vt:lpstr>Customer Buy-in</vt:lpstr>
      <vt:lpstr>International Engagement</vt:lpstr>
      <vt:lpstr>International Engagement</vt:lpstr>
      <vt:lpstr>Cooperative Activity Process</vt:lpstr>
      <vt:lpstr>PowerPoint Presentation</vt:lpstr>
      <vt:lpstr>PowerPoint Presentation</vt:lpstr>
      <vt:lpstr>PowerPoint Presentation</vt:lpstr>
      <vt:lpstr>PowerPoint Presentation</vt:lpstr>
      <vt:lpstr>Latest Stats</vt:lpstr>
      <vt:lpstr>PowerPoint Presentation</vt:lpstr>
      <vt:lpstr>PowerPoint Presentation</vt:lpstr>
      <vt:lpstr>Summary / 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HSARPA Cyber Security R&amp;D</dc:title>
  <dc:creator/>
  <cp:lastModifiedBy/>
  <cp:revision>447</cp:revision>
  <dcterms:created xsi:type="dcterms:W3CDTF">2003-08-21T23:22:54Z</dcterms:created>
  <dcterms:modified xsi:type="dcterms:W3CDTF">2017-07-27T00:32:38Z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0x010100DFEBBB688FB4AB44A056B224C450E55F</vt:lpwstr>
  </property>
</Properties>
</file>