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4"/>
  </p:sldMasterIdLst>
  <p:sldIdLst>
    <p:sldId id="256" r:id="rId5"/>
    <p:sldId id="257" r:id="rId6"/>
    <p:sldId id="263" r:id="rId7"/>
    <p:sldId id="262" r:id="rId8"/>
    <p:sldId id="259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125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169372-E4A8-034D-A7F4-67516DB9536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E8256E-4CDB-374D-80A5-A72BA45BD5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MULTI-SITE COLLABORATION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NSF I/UCRC BIENNIAL DIRECTORS MEETING | THURS JULY 27,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156" y="5879221"/>
            <a:ext cx="7777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CONNIE K. N. CHANG, NSF I/UCRC ASSESSMENT COORDINATOR</a:t>
            </a:r>
          </a:p>
          <a:p>
            <a:r>
              <a:rPr lang="en-US" dirty="0"/>
              <a:t>SESSION CHAIR &amp; MODERATOR</a:t>
            </a:r>
          </a:p>
        </p:txBody>
      </p:sp>
    </p:spTree>
    <p:extLst>
      <p:ext uri="{BB962C8B-B14F-4D97-AF65-F5344CB8AC3E}">
        <p14:creationId xmlns:p14="http://schemas.microsoft.com/office/powerpoint/2010/main" val="2571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SESSION’S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endParaRPr lang="en-US" sz="4400" dirty="0"/>
          </a:p>
          <a:p>
            <a:pPr marL="118872" indent="0" algn="ctr">
              <a:buNone/>
            </a:pPr>
            <a:r>
              <a:rPr lang="en-US" sz="4400" dirty="0"/>
              <a:t>SUCCESSFUL</a:t>
            </a:r>
          </a:p>
          <a:p>
            <a:pPr marL="118872" indent="0" algn="ctr">
              <a:buNone/>
            </a:pPr>
            <a:r>
              <a:rPr lang="en-US" sz="4400" dirty="0"/>
              <a:t>COLLABORATIVE PRACTICES</a:t>
            </a:r>
          </a:p>
        </p:txBody>
      </p:sp>
    </p:spTree>
    <p:extLst>
      <p:ext uri="{BB962C8B-B14F-4D97-AF65-F5344CB8AC3E}">
        <p14:creationId xmlns:p14="http://schemas.microsoft.com/office/powerpoint/2010/main" val="230691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dirty="0"/>
              <a:t>BUDGET-BASED PROJECT SELECTION</a:t>
            </a:r>
          </a:p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dirty="0"/>
              <a:t>CROSS-SITE COLLABORATION</a:t>
            </a:r>
          </a:p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dirty="0"/>
              <a:t>STUDENT-CENTRIC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71698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CHAIR &amp; MODERATOR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r>
              <a:rPr lang="en-US" sz="4800" dirty="0"/>
              <a:t>CONNIE K. N. CHANG</a:t>
            </a:r>
          </a:p>
          <a:p>
            <a:pPr marL="50800" lvl="4" indent="0" algn="ctr">
              <a:buNone/>
            </a:pPr>
            <a:r>
              <a:rPr lang="en-US" sz="3600" dirty="0"/>
              <a:t>NSF I/UCRC </a:t>
            </a:r>
          </a:p>
          <a:p>
            <a:pPr marL="50800" lvl="4" indent="0" algn="ctr">
              <a:buNone/>
            </a:pPr>
            <a:r>
              <a:rPr lang="en-US" sz="3600" dirty="0"/>
              <a:t>ASSESSMENT COORDINATOR</a:t>
            </a:r>
          </a:p>
        </p:txBody>
      </p:sp>
    </p:spTree>
    <p:extLst>
      <p:ext uri="{BB962C8B-B14F-4D97-AF65-F5344CB8AC3E}">
        <p14:creationId xmlns:p14="http://schemas.microsoft.com/office/powerpoint/2010/main" val="407453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PANELIST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r>
              <a:rPr lang="en-US" sz="4800" dirty="0"/>
              <a:t>SCHUYLER ST. LAWRENCE</a:t>
            </a:r>
          </a:p>
          <a:p>
            <a:pPr marL="1243584" lvl="4" indent="0">
              <a:buNone/>
            </a:pPr>
            <a:r>
              <a:rPr lang="en-US" sz="3600" dirty="0"/>
              <a:t>Recent past IAB Chair, </a:t>
            </a:r>
            <a:r>
              <a:rPr lang="en-US" sz="3600" dirty="0" err="1"/>
              <a:t>CChIPS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478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PANELIST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r>
              <a:rPr lang="en-US" sz="4800" dirty="0"/>
              <a:t>ABRAHAM (ABE) LEE</a:t>
            </a:r>
          </a:p>
          <a:p>
            <a:pPr marL="1243584" lvl="4" indent="0">
              <a:buNone/>
            </a:pPr>
            <a:r>
              <a:rPr lang="en-US" sz="3600" dirty="0"/>
              <a:t>CENTER DIRECTOR, CADMIM</a:t>
            </a:r>
          </a:p>
        </p:txBody>
      </p:sp>
    </p:spTree>
    <p:extLst>
      <p:ext uri="{BB962C8B-B14F-4D97-AF65-F5344CB8AC3E}">
        <p14:creationId xmlns:p14="http://schemas.microsoft.com/office/powerpoint/2010/main" val="99419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PANELIST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endParaRPr lang="en-US" sz="4800" dirty="0"/>
          </a:p>
          <a:p>
            <a:pPr marL="118872" indent="0" algn="ctr">
              <a:buNone/>
            </a:pPr>
            <a:r>
              <a:rPr lang="en-US" sz="4800" dirty="0"/>
              <a:t>DEREJE AGONAFER</a:t>
            </a:r>
          </a:p>
          <a:p>
            <a:pPr marL="1936750" lvl="4" indent="0">
              <a:buNone/>
            </a:pPr>
            <a:r>
              <a:rPr lang="en-US" sz="3600" dirty="0"/>
              <a:t>SITE DIRECTOR, ES2</a:t>
            </a:r>
          </a:p>
        </p:txBody>
      </p:sp>
    </p:spTree>
    <p:extLst>
      <p:ext uri="{BB962C8B-B14F-4D97-AF65-F5344CB8AC3E}">
        <p14:creationId xmlns:p14="http://schemas.microsoft.com/office/powerpoint/2010/main" val="383966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HOUR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SESSION INTRO—5 MINS</a:t>
            </a:r>
          </a:p>
          <a:p>
            <a:r>
              <a:rPr lang="en-US" sz="4400" dirty="0"/>
              <a:t>SPEAKERS—30 MINS</a:t>
            </a:r>
          </a:p>
          <a:p>
            <a:r>
              <a:rPr lang="en-US" sz="4400" dirty="0"/>
              <a:t>Q&amp;A—25 MINS</a:t>
            </a:r>
          </a:p>
        </p:txBody>
      </p:sp>
    </p:spTree>
    <p:extLst>
      <p:ext uri="{BB962C8B-B14F-4D97-AF65-F5344CB8AC3E}">
        <p14:creationId xmlns:p14="http://schemas.microsoft.com/office/powerpoint/2010/main" val="2528902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EBBB688FB4AB44A056B224C450E55F" ma:contentTypeVersion="4" ma:contentTypeDescription="Create a new document." ma:contentTypeScope="" ma:versionID="294beb3d708ab4e44d9d6648f210df02">
  <xsd:schema xmlns:xsd="http://www.w3.org/2001/XMLSchema" xmlns:xs="http://www.w3.org/2001/XMLSchema" xmlns:p="http://schemas.microsoft.com/office/2006/metadata/properties" xmlns:ns2="5b9f1aa0-9032-4eb0-a7a9-f04977f87f8c" xmlns:ns3="4f00b81c-ae68-4bd9-a01b-11ef0a0c1ea5" targetNamespace="http://schemas.microsoft.com/office/2006/metadata/properties" ma:root="true" ma:fieldsID="d6cd037a48e18923290844db3264b7a7" ns2:_="" ns3:_="">
    <xsd:import namespace="5b9f1aa0-9032-4eb0-a7a9-f04977f87f8c"/>
    <xsd:import namespace="4f00b81c-ae68-4bd9-a01b-11ef0a0c1e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f1aa0-9032-4eb0-a7a9-f04977f87f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0b81c-ae68-4bd9-a01b-11ef0a0c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521174-4A1A-4420-B2B8-F3F0FF806F05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b9f1aa0-9032-4eb0-a7a9-f04977f87f8c"/>
    <ds:schemaRef ds:uri="http://schemas.microsoft.com/office/2006/metadata/properties"/>
    <ds:schemaRef ds:uri="4f00b81c-ae68-4bd9-a01b-11ef0a0c1ea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C1889B-2CC9-4615-81CF-A765CA1150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1119F0-7E55-4D36-90EF-FB9B5EF3E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9f1aa0-9032-4eb0-a7a9-f04977f87f8c"/>
    <ds:schemaRef ds:uri="4f00b81c-ae68-4bd9-a01b-11ef0a0c1e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109</TotalTime>
  <Words>111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Wingdings</vt:lpstr>
      <vt:lpstr>Wingdings 2</vt:lpstr>
      <vt:lpstr>Wingdings 3</vt:lpstr>
      <vt:lpstr>Module</vt:lpstr>
      <vt:lpstr>MULTI-SITE COLLABORATION</vt:lpstr>
      <vt:lpstr>THIS SESSION’S FOCUS</vt:lpstr>
      <vt:lpstr>THREE TOPICS</vt:lpstr>
      <vt:lpstr>CHAIR &amp; MODERATOR</vt:lpstr>
      <vt:lpstr>FIRST PANELIST</vt:lpstr>
      <vt:lpstr>SECOND PANELIST</vt:lpstr>
      <vt:lpstr>THIRD PANELIST</vt:lpstr>
      <vt:lpstr>ONE HOUR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MULTI-SITE COLLABORATION</dc:title>
  <dc:creator>Connie Chang</dc:creator>
  <cp:lastModifiedBy>Cherise Richardson</cp:lastModifiedBy>
  <cp:revision>10</cp:revision>
  <dcterms:created xsi:type="dcterms:W3CDTF">2017-07-22T18:11:52Z</dcterms:created>
  <dcterms:modified xsi:type="dcterms:W3CDTF">2017-07-27T03:02:42Z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0x010100DFEBBB688FB4AB44A056B224C450E55F</vt:lpwstr>
  </property>
</Properties>
</file>